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404" r:id="rId3"/>
    <p:sldId id="405" r:id="rId4"/>
    <p:sldId id="406" r:id="rId5"/>
    <p:sldId id="407" r:id="rId6"/>
    <p:sldId id="419" r:id="rId7"/>
    <p:sldId id="408" r:id="rId8"/>
    <p:sldId id="409" r:id="rId9"/>
    <p:sldId id="410" r:id="rId10"/>
    <p:sldId id="412" r:id="rId11"/>
    <p:sldId id="413" r:id="rId12"/>
    <p:sldId id="414" r:id="rId13"/>
    <p:sldId id="415" r:id="rId14"/>
    <p:sldId id="420" r:id="rId15"/>
    <p:sldId id="416" r:id="rId16"/>
    <p:sldId id="417" r:id="rId17"/>
    <p:sldId id="418" r:id="rId18"/>
  </p:sldIdLst>
  <p:sldSz cx="12192000" cy="6858000" type="screen16x9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7"/>
    <p:restoredTop sz="94746"/>
  </p:normalViewPr>
  <p:slideViewPr>
    <p:cSldViewPr snapToGrid="0" snapToObjects="1">
      <p:cViewPr varScale="1">
        <p:scale>
          <a:sx n="89" d="100"/>
          <a:sy n="89" d="100"/>
        </p:scale>
        <p:origin x="7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652"/>
    </p:cViewPr>
  </p:sorterViewPr>
  <p:notesViewPr>
    <p:cSldViewPr snapToGrid="0" snapToObjects="1">
      <p:cViewPr varScale="1">
        <p:scale>
          <a:sx n="81" d="100"/>
          <a:sy n="81" d="100"/>
        </p:scale>
        <p:origin x="363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104865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104865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C39C8-16E8-F646-9BCD-679B71C597CF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656" name="日期占位符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8DA51F-360A-FE46-929E-414451743D82}" type="datetimeFigureOut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648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ADEFE-30D5-4218-B0B2-EC2916D6CF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49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/>
          </a:p>
        </p:txBody>
      </p:sp>
      <p:sp>
        <p:nvSpPr>
          <p:cNvPr id="1048650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651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652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7A729-3894-461E-8987-0E29CE977D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标题幻灯片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矩形 1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64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幻灯片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 3"/>
          <p:cNvGrpSpPr/>
          <p:nvPr userDrawn="1"/>
        </p:nvGrpSpPr>
        <p:grpSpPr>
          <a:xfrm>
            <a:off x="0" y="0"/>
            <a:ext cx="12192000" cy="6858000"/>
            <a:chOff x="767255" y="220717"/>
            <a:chExt cx="3888830" cy="4456386"/>
          </a:xfrm>
        </p:grpSpPr>
        <p:sp>
          <p:nvSpPr>
            <p:cNvPr id="1048633" name="矩形 4"/>
            <p:cNvSpPr/>
            <p:nvPr/>
          </p:nvSpPr>
          <p:spPr>
            <a:xfrm>
              <a:off x="767255" y="220717"/>
              <a:ext cx="777766" cy="44563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/>
            </a:p>
          </p:txBody>
        </p:sp>
        <p:sp>
          <p:nvSpPr>
            <p:cNvPr id="1048634" name="矩形 5"/>
            <p:cNvSpPr/>
            <p:nvPr/>
          </p:nvSpPr>
          <p:spPr>
            <a:xfrm>
              <a:off x="1545021" y="220717"/>
              <a:ext cx="777766" cy="44563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/>
            </a:p>
          </p:txBody>
        </p:sp>
        <p:sp>
          <p:nvSpPr>
            <p:cNvPr id="1048635" name="矩形 6"/>
            <p:cNvSpPr/>
            <p:nvPr/>
          </p:nvSpPr>
          <p:spPr>
            <a:xfrm>
              <a:off x="2322787" y="220717"/>
              <a:ext cx="777766" cy="44563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/>
            </a:p>
          </p:txBody>
        </p:sp>
        <p:sp>
          <p:nvSpPr>
            <p:cNvPr id="1048636" name="矩形 7"/>
            <p:cNvSpPr/>
            <p:nvPr/>
          </p:nvSpPr>
          <p:spPr>
            <a:xfrm>
              <a:off x="3100553" y="220717"/>
              <a:ext cx="777766" cy="44563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/>
            </a:p>
          </p:txBody>
        </p:sp>
        <p:sp>
          <p:nvSpPr>
            <p:cNvPr id="1048637" name="矩形 8"/>
            <p:cNvSpPr/>
            <p:nvPr/>
          </p:nvSpPr>
          <p:spPr>
            <a:xfrm>
              <a:off x="3878319" y="220717"/>
              <a:ext cx="777766" cy="44563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矩形 6"/>
          <p:cNvSpPr/>
          <p:nvPr userDrawn="1"/>
        </p:nvSpPr>
        <p:spPr>
          <a:xfrm>
            <a:off x="-1042737" y="-914400"/>
            <a:ext cx="13459326" cy="2245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00" name="文本框 4"/>
          <p:cNvSpPr txBox="1"/>
          <p:nvPr userDrawn="1"/>
        </p:nvSpPr>
        <p:spPr>
          <a:xfrm>
            <a:off x="1425785" y="2544449"/>
            <a:ext cx="3002280" cy="171704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defTabSz="914400"/>
            <a:r>
              <a:rPr lang="zh-CN" altLang="en-US" sz="6395" b="1" dirty="0">
                <a:blipFill>
                  <a:blip r:embed="rId2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Light" panose="02000503000000020004" pitchFamily="2" charset="0"/>
                <a:ea typeface="A-OTF Shin Go Pro L" panose="020B0300000000000000" pitchFamily="34" charset="-128"/>
              </a:rPr>
              <a:t>目录</a:t>
            </a:r>
            <a:endParaRPr lang="en-US" altLang="zh-CN" sz="6395" b="1" dirty="0">
              <a:blipFill>
                <a:blip r:embed="rId2"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ler Light" panose="02000503000000020004" pitchFamily="2" charset="0"/>
              <a:ea typeface="A-OTF Shin Go Pro L" panose="020B0300000000000000" pitchFamily="34" charset="-128"/>
            </a:endParaRPr>
          </a:p>
          <a:p>
            <a:pPr algn="ctr" defTabSz="914400"/>
            <a:r>
              <a:rPr lang="en-US" altLang="zh-CN" sz="4800" b="1" dirty="0">
                <a:blipFill>
                  <a:blip r:embed="rId2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Light" panose="02000503000000020004" pitchFamily="2" charset="0"/>
                <a:ea typeface="A-OTF Shin Go Pro L" panose="020B0300000000000000" pitchFamily="34" charset="-128"/>
              </a:rPr>
              <a:t>CONTENT</a:t>
            </a:r>
            <a:endParaRPr lang="zh-CN" altLang="en-US" sz="4800" b="1" dirty="0" err="1">
              <a:blipFill>
                <a:blip r:embed="rId2"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ler Light" panose="02000503000000020004" pitchFamily="2" charset="0"/>
              <a:ea typeface="A-OTF Shin Go Pro L" panose="020B0300000000000000" pitchFamily="34" charset="-128"/>
            </a:endParaRPr>
          </a:p>
        </p:txBody>
      </p:sp>
      <p:sp>
        <p:nvSpPr>
          <p:cNvPr id="1048601" name="图文框 5"/>
          <p:cNvSpPr/>
          <p:nvPr userDrawn="1"/>
        </p:nvSpPr>
        <p:spPr>
          <a:xfrm>
            <a:off x="1090989" y="820739"/>
            <a:ext cx="3871495" cy="5216525"/>
          </a:xfrm>
          <a:prstGeom prst="frame">
            <a:avLst>
              <a:gd name="adj1" fmla="val 5318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9" tIns="60944" rIns="121889" bIns="60944" numCol="1" spcCol="0" rtlCol="0" fromWordArt="0" anchor="ctr" anchorCtr="0" forceAA="0" compatLnSpc="1">
            <a:noAutofit/>
          </a:bodyPr>
          <a:p>
            <a:pPr algn="ctr" defTabSz="914400"/>
            <a:endParaRPr lang="zh-CN" altLang="en-US" sz="180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矩形 1"/>
          <p:cNvSpPr/>
          <p:nvPr userDrawn="1"/>
        </p:nvSpPr>
        <p:spPr>
          <a:xfrm>
            <a:off x="0" y="0"/>
            <a:ext cx="1029920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900"/>
          </a:p>
        </p:txBody>
      </p:sp>
      <p:sp>
        <p:nvSpPr>
          <p:cNvPr id="1048580" name="矩形 4"/>
          <p:cNvSpPr/>
          <p:nvPr userDrawn="1"/>
        </p:nvSpPr>
        <p:spPr>
          <a:xfrm>
            <a:off x="513347" y="-786064"/>
            <a:ext cx="12673263" cy="2245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6" name="组合 5"/>
          <p:cNvGrpSpPr/>
          <p:nvPr userDrawn="1"/>
        </p:nvGrpSpPr>
        <p:grpSpPr>
          <a:xfrm flipV="1">
            <a:off x="-1114001" y="-2042419"/>
            <a:ext cx="15385227" cy="9854644"/>
            <a:chOff x="-1537082" y="-1087075"/>
            <a:chExt cx="15385227" cy="9854644"/>
          </a:xfrm>
        </p:grpSpPr>
        <p:pic>
          <p:nvPicPr>
            <p:cNvPr id="2097152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3022029">
              <a:off x="-2565621" y="3466638"/>
              <a:ext cx="6329470" cy="4272392"/>
            </a:xfrm>
            <a:prstGeom prst="rect">
              <a:avLst/>
            </a:prstGeom>
          </p:spPr>
        </p:pic>
        <p:pic>
          <p:nvPicPr>
            <p:cNvPr id="2097153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3174182">
              <a:off x="7798975" y="-1087075"/>
              <a:ext cx="6049170" cy="408319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矩形 5"/>
          <p:cNvSpPr/>
          <p:nvPr userDrawn="1"/>
        </p:nvSpPr>
        <p:spPr>
          <a:xfrm>
            <a:off x="-1042737" y="-914400"/>
            <a:ext cx="12673263" cy="2245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6" name="组合 2"/>
          <p:cNvGrpSpPr/>
          <p:nvPr userDrawn="1"/>
        </p:nvGrpSpPr>
        <p:grpSpPr>
          <a:xfrm>
            <a:off x="-1537082" y="-1087075"/>
            <a:ext cx="15385227" cy="9854644"/>
            <a:chOff x="-1537082" y="-1087075"/>
            <a:chExt cx="15385227" cy="9854644"/>
          </a:xfrm>
        </p:grpSpPr>
        <p:pic>
          <p:nvPicPr>
            <p:cNvPr id="2097159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3022029">
              <a:off x="-2565621" y="3466638"/>
              <a:ext cx="6329470" cy="4272392"/>
            </a:xfrm>
            <a:prstGeom prst="rect">
              <a:avLst/>
            </a:prstGeom>
          </p:spPr>
        </p:pic>
        <p:pic>
          <p:nvPicPr>
            <p:cNvPr id="2097160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3174182">
              <a:off x="7798975" y="-1087075"/>
              <a:ext cx="6049170" cy="408319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bg1"/>
        </a:solidFill>
        <a:effectLst/>
      </p:bgPr>
    </p:bg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solidFill>
          <a:schemeClr val="bg1"/>
        </a:solidFill>
        <a:effectLst/>
      </p:bgPr>
    </p:bg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530491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标题幻灯片">
    <p:bg>
      <p:bgPr>
        <a:solidFill>
          <a:schemeClr val="bg1"/>
        </a:solidFill>
        <a:effectLst/>
      </p:bgPr>
    </p:bg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530491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048645" name="直角三角形 4"/>
          <p:cNvSpPr/>
          <p:nvPr userDrawn="1"/>
        </p:nvSpPr>
        <p:spPr>
          <a:xfrm>
            <a:off x="215462" y="1087749"/>
            <a:ext cx="11415604" cy="555478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646" name="直角三角形 5"/>
          <p:cNvSpPr/>
          <p:nvPr userDrawn="1"/>
        </p:nvSpPr>
        <p:spPr>
          <a:xfrm rot="10800000">
            <a:off x="560934" y="1072055"/>
            <a:ext cx="11415604" cy="5554789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标题幻灯片">
    <p:bg>
      <p:bgPr>
        <a:solidFill>
          <a:schemeClr val="bg1"/>
        </a:solidFill>
        <a:effectLst/>
      </p:bgPr>
    </p:bg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矩形 5"/>
          <p:cNvSpPr/>
          <p:nvPr userDrawn="1"/>
        </p:nvSpPr>
        <p:spPr>
          <a:xfrm>
            <a:off x="0" y="1"/>
            <a:ext cx="12192000" cy="93471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640" name="矩形 1"/>
          <p:cNvSpPr/>
          <p:nvPr userDrawn="1"/>
        </p:nvSpPr>
        <p:spPr>
          <a:xfrm>
            <a:off x="0" y="899449"/>
            <a:ext cx="12192000" cy="52778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641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530491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标题幻灯片">
    <p:bg>
      <p:bgPr>
        <a:solidFill>
          <a:schemeClr val="bg1"/>
        </a:solidFill>
        <a:effectLst/>
      </p:bgPr>
    </p:bg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530491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标题幻灯片">
    <p:bg>
      <p:bgPr>
        <a:solidFill>
          <a:schemeClr val="bg1"/>
        </a:solidFill>
        <a:effectLst/>
      </p:bgPr>
    </p:bg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530491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2097157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70240" y="2936240"/>
            <a:ext cx="3921760" cy="39217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标题幻灯片">
    <p:bg>
      <p:bgPr>
        <a:solidFill>
          <a:schemeClr val="bg1"/>
        </a:solidFill>
        <a:effectLst/>
      </p:bgPr>
    </p:bg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530491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bg>
      <p:bgPr>
        <a:solidFill>
          <a:schemeClr val="bg1"/>
        </a:solidFill>
        <a:effectLst/>
      </p:bgPr>
    </p:bg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530491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矩形 1"/>
          <p:cNvSpPr/>
          <p:nvPr userDrawn="1"/>
        </p:nvSpPr>
        <p:spPr>
          <a:xfrm>
            <a:off x="-1464732" y="-112295"/>
            <a:ext cx="13656732" cy="1047015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.jpe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.pn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.jpe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.jpe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.jpe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6"/>
          <p:cNvGrpSpPr/>
          <p:nvPr/>
        </p:nvGrpSpPr>
        <p:grpSpPr>
          <a:xfrm>
            <a:off x="-1537082" y="-1087075"/>
            <a:ext cx="15385227" cy="9854644"/>
            <a:chOff x="-1537082" y="-1087075"/>
            <a:chExt cx="15385227" cy="9854644"/>
          </a:xfrm>
        </p:grpSpPr>
        <p:pic>
          <p:nvPicPr>
            <p:cNvPr id="2097165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3022029">
              <a:off x="-2565621" y="3466638"/>
              <a:ext cx="6329470" cy="4272392"/>
            </a:xfrm>
            <a:prstGeom prst="rect">
              <a:avLst/>
            </a:prstGeom>
          </p:spPr>
        </p:pic>
        <p:pic>
          <p:nvPicPr>
            <p:cNvPr id="2097166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3174182">
              <a:off x="7798975" y="-1087075"/>
              <a:ext cx="6049170" cy="4083190"/>
            </a:xfrm>
            <a:prstGeom prst="rect">
              <a:avLst/>
            </a:prstGeom>
          </p:spPr>
        </p:pic>
      </p:grpSp>
      <p:sp>
        <p:nvSpPr>
          <p:cNvPr id="1048597" name="文本框 25"/>
          <p:cNvSpPr>
            <a:spLocks noChangeArrowheads="1"/>
          </p:cNvSpPr>
          <p:nvPr/>
        </p:nvSpPr>
        <p:spPr bwMode="auto">
          <a:xfrm>
            <a:off x="-251460" y="1186815"/>
            <a:ext cx="12586335" cy="2317750"/>
          </a:xfrm>
          <a:prstGeom prst="rect">
            <a:avLst/>
          </a:prstGeom>
          <a:noFill/>
          <a:ln>
            <a:noFill/>
          </a:ln>
        </p:spPr>
        <p:txBody>
          <a:bodyPr wrap="none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4400" eaLnBrk="1" hangingPunct="1"/>
            <a:r>
              <a:rPr lang="zh-CN" altLang="en-US" sz="9600" b="1" dirty="0">
                <a:ln w="12700"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等线" panose="02010600030101010101" pitchFamily="2" charset="-122"/>
                <a:sym typeface="+mn-lt"/>
              </a:rPr>
              <a:t>平面直角坐标系</a:t>
            </a:r>
            <a:endParaRPr lang="zh-CN" altLang="en-US" sz="9600" b="1" dirty="0">
              <a:ln w="12700">
                <a:noFill/>
              </a:ln>
              <a:blipFill>
                <a:blip r:embed="rId2"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等线" panose="02010600030101010101" pitchFamily="2" charset="-122"/>
              <a:sym typeface="+mn-lt"/>
            </a:endParaRPr>
          </a:p>
        </p:txBody>
      </p:sp>
      <p:sp>
        <p:nvSpPr>
          <p:cNvPr id="1048598" name="文本框 24"/>
          <p:cNvSpPr txBox="1">
            <a:spLocks noChangeArrowheads="1"/>
          </p:cNvSpPr>
          <p:nvPr/>
        </p:nvSpPr>
        <p:spPr bwMode="auto">
          <a:xfrm>
            <a:off x="3791523" y="3407144"/>
            <a:ext cx="4500880" cy="100584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l" defTabSz="685800" rtl="0" eaLnBrk="0" latinLnBrk="0" hangingPunct="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j-cs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4400" eaLnBrk="1" hangingPunct="1"/>
            <a:r>
              <a:rPr lang="zh-CN" altLang="en-US" sz="6900" b="1" dirty="0">
                <a:solidFill>
                  <a:srgbClr val="7F7F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等线" panose="02010600030101010101" pitchFamily="2" charset="-122"/>
                <a:sym typeface="+mn-lt"/>
              </a:rPr>
              <a:t>天马工作室</a:t>
            </a:r>
            <a:endParaRPr lang="zh-CN" altLang="en-US" sz="5750" b="1" dirty="0">
              <a:solidFill>
                <a:srgbClr val="7F7F7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等线" panose="02010600030101010101" pitchFamily="2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文本占位符 1"/>
          <p:cNvSpPr>
            <a:spLocks noGrp="1"/>
          </p:cNvSpPr>
          <p:nvPr/>
        </p:nvSpPr>
        <p:spPr>
          <a:xfrm>
            <a:off x="659004" y="258233"/>
            <a:ext cx="5304916" cy="529569"/>
          </a:xfrm>
          <a:prstGeom prst="rect">
            <a:avLst/>
          </a:prstGeom>
        </p:spPr>
        <p:txBody>
          <a:bodyPr vert="horz" anchor="ctr"/>
          <a:lstStyle>
            <a:lvl1pPr marL="0" indent="0" algn="l" defTabSz="914400">
              <a:lnSpc>
                <a:spcPct val="100000"/>
              </a:lnSpc>
              <a:spcBef>
                <a:spcPts val="1000"/>
              </a:spcBef>
              <a:buNone/>
              <a:defRPr sz="2400" b="1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Arial" panose="020B0604020202020204"/>
              </a:rPr>
              <a:t>PART</a:t>
            </a:r>
            <a:r>
              <a:rPr kumimoji="1" lang="zh-CN" altLang="en-US" dirty="0">
                <a:latin typeface="宋体" panose="02010600030101010101" pitchFamily="2" charset="-122"/>
              </a:rPr>
              <a:t> </a:t>
            </a:r>
            <a:r>
              <a:rPr kumimoji="1" lang="en-US" altLang="zh-CN" dirty="0">
                <a:latin typeface="Arial" panose="020B0604020202020204"/>
              </a:rPr>
              <a:t>THREE</a:t>
            </a:r>
            <a:r>
              <a:rPr kumimoji="1" lang="zh-CN" altLang="en-US" dirty="0">
                <a:latin typeface="宋体" panose="02010600030101010101" pitchFamily="2" charset="-122"/>
              </a:rPr>
              <a:t> 程序设计流程</a:t>
            </a:r>
            <a:endParaRPr kumimoji="1" lang="zh-CN" altLang="en-US" dirty="0">
              <a:latin typeface="宋体" panose="02010600030101010101" pitchFamily="2" charset="-122"/>
            </a:endParaR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0715" y="2128520"/>
            <a:ext cx="3949700" cy="29464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71220" y="1377950"/>
            <a:ext cx="3912235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先画出第一条横线</a:t>
            </a:r>
            <a:endParaRPr lang="zh-CN" altLang="en-US" sz="28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45" y="951865"/>
            <a:ext cx="2966720" cy="52743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程序设计流程</a:t>
            </a:r>
            <a:endParaRPr kumimoji="1" lang="zh-CN" altLang="en-US" dirty="0"/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2715" y="2618105"/>
            <a:ext cx="4496435" cy="34461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0355" y="1141095"/>
            <a:ext cx="7357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再画一条竖线，两条线交叉的点是</a:t>
            </a:r>
            <a:r>
              <a:rPr lang="zh-CN" altLang="en-US" sz="3200"/>
              <a:t>原点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4277360" y="3303270"/>
            <a:ext cx="1294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第一象限</a:t>
            </a:r>
            <a:endParaRPr lang="zh-CN" altLang="en-US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14220" y="3303270"/>
            <a:ext cx="1174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第二象限</a:t>
            </a:r>
            <a:endParaRPr lang="zh-CN" altLang="en-US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14220" y="4931410"/>
            <a:ext cx="1423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第三象限</a:t>
            </a:r>
            <a:endParaRPr lang="zh-CN" altLang="en-US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10380" y="4931410"/>
            <a:ext cx="1261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第四象限</a:t>
            </a:r>
            <a:endParaRPr lang="zh-CN" altLang="en-US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8040" y="2003425"/>
            <a:ext cx="5760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添加一个新角色，给新角色添加代码</a:t>
            </a:r>
            <a:endParaRPr lang="zh-CN" altLang="en-US" sz="2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275" y="1049020"/>
            <a:ext cx="2887345" cy="5630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7" name="文本占位符 1"/>
          <p:cNvSpPr>
            <a:spLocks noGrp="1"/>
          </p:cNvSpPr>
          <p:nvPr/>
        </p:nvSpPr>
        <p:spPr>
          <a:xfrm>
            <a:off x="659004" y="258233"/>
            <a:ext cx="5304916" cy="529569"/>
          </a:xfrm>
          <a:prstGeom prst="rect">
            <a:avLst/>
          </a:prstGeom>
        </p:spPr>
        <p:txBody>
          <a:bodyPr vert="horz" anchor="ctr"/>
          <a:lstStyle>
            <a:lvl1pPr marL="0" indent="0" algn="l" defTabSz="914400">
              <a:lnSpc>
                <a:spcPct val="100000"/>
              </a:lnSpc>
              <a:spcBef>
                <a:spcPts val="1000"/>
              </a:spcBef>
              <a:buNone/>
              <a:defRPr sz="2400" b="1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Arial" panose="020B0604020202020204"/>
              </a:rPr>
              <a:t>PART</a:t>
            </a:r>
            <a:r>
              <a:rPr kumimoji="1" lang="zh-CN" altLang="en-US" dirty="0">
                <a:latin typeface="宋体" panose="02010600030101010101" pitchFamily="2" charset="-122"/>
              </a:rPr>
              <a:t> </a:t>
            </a:r>
            <a:r>
              <a:rPr kumimoji="1" lang="en-US" altLang="zh-CN" dirty="0">
                <a:latin typeface="Arial" panose="020B0604020202020204"/>
              </a:rPr>
              <a:t>THREE</a:t>
            </a:r>
            <a:r>
              <a:rPr kumimoji="1" lang="zh-CN" altLang="en-US" dirty="0">
                <a:latin typeface="宋体" panose="02010600030101010101" pitchFamily="2" charset="-122"/>
              </a:rPr>
              <a:t> 程序设计流程</a:t>
            </a:r>
            <a:endParaRPr kumimoji="1"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" name="文本框 0"/>
          <p:cNvSpPr txBox="1"/>
          <p:nvPr/>
        </p:nvSpPr>
        <p:spPr>
          <a:xfrm>
            <a:off x="635" y="978535"/>
            <a:ext cx="7573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让小猫在在四个象限里移动，并说</a:t>
            </a:r>
            <a:r>
              <a:rPr lang="zh-CN" altLang="en-US" sz="2400"/>
              <a:t>出到达了哪一个象限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" y="1701165"/>
            <a:ext cx="5076825" cy="3800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56152"/>
          <a:stretch>
            <a:fillRect/>
          </a:stretch>
        </p:blipFill>
        <p:spPr>
          <a:xfrm>
            <a:off x="6721475" y="1835150"/>
            <a:ext cx="3909060" cy="31883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7" name="文本占位符 1"/>
          <p:cNvSpPr>
            <a:spLocks noGrp="1"/>
          </p:cNvSpPr>
          <p:nvPr/>
        </p:nvSpPr>
        <p:spPr>
          <a:xfrm>
            <a:off x="659004" y="258233"/>
            <a:ext cx="5304916" cy="529569"/>
          </a:xfrm>
          <a:prstGeom prst="rect">
            <a:avLst/>
          </a:prstGeom>
        </p:spPr>
        <p:txBody>
          <a:bodyPr vert="horz" anchor="ctr"/>
          <a:lstStyle>
            <a:lvl1pPr marL="0" indent="0" algn="l" defTabSz="914400">
              <a:lnSpc>
                <a:spcPct val="100000"/>
              </a:lnSpc>
              <a:spcBef>
                <a:spcPts val="1000"/>
              </a:spcBef>
              <a:buNone/>
              <a:defRPr sz="2400" b="1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Arial" panose="020B0604020202020204"/>
              </a:rPr>
              <a:t>PART</a:t>
            </a:r>
            <a:r>
              <a:rPr kumimoji="1" lang="zh-CN" altLang="en-US" dirty="0">
                <a:latin typeface="宋体" panose="02010600030101010101" pitchFamily="2" charset="-122"/>
              </a:rPr>
              <a:t> </a:t>
            </a:r>
            <a:r>
              <a:rPr kumimoji="1" lang="en-US" altLang="zh-CN" dirty="0">
                <a:latin typeface="Arial" panose="020B0604020202020204"/>
              </a:rPr>
              <a:t>THREE</a:t>
            </a:r>
            <a:r>
              <a:rPr kumimoji="1" lang="zh-CN" altLang="en-US" dirty="0">
                <a:latin typeface="宋体" panose="02010600030101010101" pitchFamily="2" charset="-122"/>
              </a:rPr>
              <a:t> 完整</a:t>
            </a:r>
            <a:r>
              <a:rPr kumimoji="1" lang="zh-CN" altLang="en-US" dirty="0">
                <a:latin typeface="宋体" panose="02010600030101010101" pitchFamily="2" charset="-122"/>
              </a:rPr>
              <a:t>代码</a:t>
            </a:r>
            <a:endParaRPr kumimoji="1" lang="zh-CN" altLang="en-US" dirty="0">
              <a:latin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6370" y="983615"/>
            <a:ext cx="3397250" cy="5930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910"/>
            <a:ext cx="2966720" cy="52743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555" y="1283970"/>
            <a:ext cx="2887345" cy="56305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9720" y="1147445"/>
            <a:ext cx="1520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第一个角色</a:t>
            </a:r>
            <a:endParaRPr lang="zh-CN" altLang="en-US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64940" y="1158240"/>
            <a:ext cx="1552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第二个角色</a:t>
            </a:r>
            <a:endParaRPr lang="zh-CN" altLang="en-US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53375" y="759460"/>
            <a:ext cx="1994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第三个角色</a:t>
            </a:r>
            <a:endParaRPr lang="zh-CN" altLang="en-US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图文框 5"/>
          <p:cNvSpPr/>
          <p:nvPr/>
        </p:nvSpPr>
        <p:spPr>
          <a:xfrm>
            <a:off x="5008563" y="1488104"/>
            <a:ext cx="2174875" cy="1564102"/>
          </a:xfrm>
          <a:prstGeom prst="frame">
            <a:avLst>
              <a:gd name="adj1" fmla="val 8821"/>
            </a:avLst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9" tIns="60944" rIns="121889" bIns="60944" numCol="1" spcCol="0" rtlCol="0" fromWordArt="0" anchor="ctr" anchorCtr="0" forceAA="0" compatLnSpc="1">
            <a:noAutofit/>
          </a:bodyPr>
          <a:p>
            <a:pPr algn="ctr" defTabSz="914400"/>
            <a:r>
              <a:rPr lang="en-US" altLang="zh-CN" sz="8000" b="1" dirty="0">
                <a:solidFill>
                  <a:srgbClr val="E7E6E6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等线" panose="02010600030101010101" pitchFamily="2" charset="-122"/>
              </a:rPr>
              <a:t>04</a:t>
            </a:r>
            <a:endParaRPr lang="zh-CN" altLang="en-US" sz="8000" b="1" dirty="0">
              <a:solidFill>
                <a:srgbClr val="E7E6E6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048582" name="文本框 6"/>
          <p:cNvSpPr txBox="1"/>
          <p:nvPr/>
        </p:nvSpPr>
        <p:spPr>
          <a:xfrm>
            <a:off x="4772562" y="3192944"/>
            <a:ext cx="2621280" cy="151384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defTabSz="914400"/>
            <a:r>
              <a:rPr lang="zh-CN" altLang="en-US" sz="96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等线" panose="02010600030101010101" pitchFamily="2" charset="-122"/>
              </a:rPr>
              <a:t>作业</a:t>
            </a:r>
            <a:endParaRPr lang="en-US" altLang="zh-CN" sz="9600" b="1" dirty="0">
              <a:blipFill dpi="0" rotWithShape="1">
                <a:blip r:embed="rId1"/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38" name="组合 1"/>
          <p:cNvGrpSpPr/>
          <p:nvPr/>
        </p:nvGrpSpPr>
        <p:grpSpPr>
          <a:xfrm flipV="1">
            <a:off x="-1114001" y="-2042419"/>
            <a:ext cx="15385227" cy="9854644"/>
            <a:chOff x="-1537082" y="-1087075"/>
            <a:chExt cx="15385227" cy="9854644"/>
          </a:xfrm>
        </p:grpSpPr>
        <p:pic>
          <p:nvPicPr>
            <p:cNvPr id="2097154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3022029">
              <a:off x="-2565621" y="3466638"/>
              <a:ext cx="6329470" cy="4272392"/>
            </a:xfrm>
            <a:prstGeom prst="rect">
              <a:avLst/>
            </a:prstGeom>
          </p:spPr>
        </p:pic>
        <p:pic>
          <p:nvPicPr>
            <p:cNvPr id="2097155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3174182">
              <a:off x="7798975" y="-1087075"/>
              <a:ext cx="6049170" cy="408319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作业</a:t>
            </a:r>
            <a:endParaRPr kumimoji="1" lang="zh-CN" altLang="en-US" dirty="0"/>
          </a:p>
        </p:txBody>
      </p:sp>
      <p:sp>
        <p:nvSpPr>
          <p:cNvPr id="1" name="文本框 0"/>
          <p:cNvSpPr txBox="1"/>
          <p:nvPr/>
        </p:nvSpPr>
        <p:spPr>
          <a:xfrm>
            <a:off x="895350" y="2973705"/>
            <a:ext cx="65633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把你在班级里的位置用平面直角坐标系表示出来</a:t>
            </a:r>
            <a:endParaRPr lang="zh-CN" altLang="en-US" sz="4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6"/>
          <p:cNvGrpSpPr/>
          <p:nvPr/>
        </p:nvGrpSpPr>
        <p:grpSpPr>
          <a:xfrm>
            <a:off x="-1537082" y="-1087075"/>
            <a:ext cx="15385227" cy="9854644"/>
            <a:chOff x="-1537082" y="-1087075"/>
            <a:chExt cx="15385227" cy="9854644"/>
          </a:xfrm>
        </p:grpSpPr>
        <p:pic>
          <p:nvPicPr>
            <p:cNvPr id="2097161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3022029">
              <a:off x="-2565621" y="3466638"/>
              <a:ext cx="6329470" cy="4272392"/>
            </a:xfrm>
            <a:prstGeom prst="rect">
              <a:avLst/>
            </a:prstGeom>
          </p:spPr>
        </p:pic>
        <p:pic>
          <p:nvPicPr>
            <p:cNvPr id="2097162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3174182">
              <a:off x="7798975" y="-1087075"/>
              <a:ext cx="6049170" cy="4083190"/>
            </a:xfrm>
            <a:prstGeom prst="rect">
              <a:avLst/>
            </a:prstGeom>
          </p:spPr>
        </p:pic>
      </p:grpSp>
      <p:sp>
        <p:nvSpPr>
          <p:cNvPr id="1048594" name="文本框 7"/>
          <p:cNvSpPr txBox="1"/>
          <p:nvPr/>
        </p:nvSpPr>
        <p:spPr>
          <a:xfrm>
            <a:off x="2247678" y="1999375"/>
            <a:ext cx="6342381" cy="128524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8000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THANK YOU!</a:t>
            </a:r>
            <a:endParaRPr lang="zh-CN" altLang="en-US" sz="8000" b="1" dirty="0">
              <a:blipFill dpi="0" rotWithShape="1">
                <a:blip r:embed="rId2"/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文本框 6"/>
          <p:cNvSpPr txBox="1"/>
          <p:nvPr/>
        </p:nvSpPr>
        <p:spPr>
          <a:xfrm>
            <a:off x="5616957" y="636022"/>
            <a:ext cx="2695276" cy="1437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914400"/>
            <a:r>
              <a:rPr lang="en-US" altLang="zh-CN" sz="9195" b="1" dirty="0">
                <a:blipFill>
                  <a:blip r:embed="rId1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Light" panose="02000503000000020004" pitchFamily="2" charset="0"/>
                <a:ea typeface="A-OTF Shin Go Pro L" panose="020B0300000000000000" pitchFamily="34" charset="-128"/>
              </a:rPr>
              <a:t>01</a:t>
            </a:r>
            <a:endParaRPr lang="zh-CN" altLang="en-US" sz="9195" b="1" dirty="0" err="1">
              <a:blipFill>
                <a:blip r:embed="rId1"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ler Light" panose="02000503000000020004" pitchFamily="2" charset="0"/>
              <a:ea typeface="A-OTF Shin Go Pro L" panose="020B0300000000000000" pitchFamily="34" charset="-128"/>
            </a:endParaRPr>
          </a:p>
        </p:txBody>
      </p:sp>
      <p:sp>
        <p:nvSpPr>
          <p:cNvPr id="1048603" name="文本框 7"/>
          <p:cNvSpPr txBox="1"/>
          <p:nvPr/>
        </p:nvSpPr>
        <p:spPr>
          <a:xfrm>
            <a:off x="7331421" y="810826"/>
            <a:ext cx="29260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defTabSz="914400"/>
            <a:r>
              <a:rPr lang="zh-CN" altLang="en-US" sz="5400" b="1" dirty="0">
                <a:solidFill>
                  <a:schemeClr val="tx2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等线" panose="02010600030101010101" pitchFamily="2" charset="-122"/>
              </a:rPr>
              <a:t>案例导入</a:t>
            </a:r>
            <a:endParaRPr lang="zh-CN" altLang="en-US" sz="5400" b="1" dirty="0">
              <a:solidFill>
                <a:schemeClr val="tx2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048604" name="文本框 10"/>
          <p:cNvSpPr txBox="1"/>
          <p:nvPr/>
        </p:nvSpPr>
        <p:spPr>
          <a:xfrm>
            <a:off x="5616957" y="2036500"/>
            <a:ext cx="1579880" cy="1437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defTabSz="914400"/>
            <a:r>
              <a:rPr lang="en-US" altLang="zh-CN" sz="9195" b="1" dirty="0">
                <a:blipFill>
                  <a:blip r:embed="rId1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Light" panose="02000503000000020004" pitchFamily="2" charset="0"/>
                <a:ea typeface="A-OTF Shin Go Pro L" panose="020B0300000000000000" pitchFamily="34" charset="-128"/>
              </a:rPr>
              <a:t>02</a:t>
            </a:r>
            <a:endParaRPr lang="zh-CN" altLang="en-US" sz="9195" b="1" dirty="0" err="1">
              <a:blipFill>
                <a:blip r:embed="rId1"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ler Light" panose="02000503000000020004" pitchFamily="2" charset="0"/>
              <a:ea typeface="A-OTF Shin Go Pro L" panose="020B0300000000000000" pitchFamily="34" charset="-128"/>
            </a:endParaRPr>
          </a:p>
        </p:txBody>
      </p:sp>
      <p:sp>
        <p:nvSpPr>
          <p:cNvPr id="1048605" name="文本框 14"/>
          <p:cNvSpPr txBox="1"/>
          <p:nvPr/>
        </p:nvSpPr>
        <p:spPr>
          <a:xfrm>
            <a:off x="5616957" y="3452111"/>
            <a:ext cx="1592580" cy="143764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defTabSz="914400"/>
            <a:r>
              <a:rPr lang="en-US" altLang="zh-CN" sz="9195" b="1" dirty="0">
                <a:blipFill>
                  <a:blip r:embed="rId1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Light" panose="02000503000000020004" pitchFamily="2" charset="0"/>
                <a:ea typeface="A-OTF Shin Go Pro L" panose="020B0300000000000000" pitchFamily="34" charset="-128"/>
              </a:rPr>
              <a:t>03</a:t>
            </a:r>
            <a:endParaRPr lang="zh-CN" altLang="en-US" sz="9195" b="1" dirty="0" err="1">
              <a:blipFill>
                <a:blip r:embed="rId1"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ler Light" panose="02000503000000020004" pitchFamily="2" charset="0"/>
              <a:ea typeface="A-OTF Shin Go Pro L" panose="020B0300000000000000" pitchFamily="34" charset="-128"/>
            </a:endParaRPr>
          </a:p>
        </p:txBody>
      </p:sp>
      <p:sp>
        <p:nvSpPr>
          <p:cNvPr id="1048606" name="文本框 18"/>
          <p:cNvSpPr txBox="1"/>
          <p:nvPr/>
        </p:nvSpPr>
        <p:spPr>
          <a:xfrm>
            <a:off x="5616957" y="4882852"/>
            <a:ext cx="1567180" cy="1437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defTabSz="914400"/>
            <a:r>
              <a:rPr lang="en-US" altLang="zh-CN" sz="9195" b="1" dirty="0">
                <a:blipFill>
                  <a:blip r:embed="rId1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Light" panose="02000503000000020004" pitchFamily="2" charset="0"/>
                <a:ea typeface="A-OTF Shin Go Pro L" panose="020B0300000000000000" pitchFamily="34" charset="-128"/>
              </a:rPr>
              <a:t>04</a:t>
            </a:r>
            <a:endParaRPr lang="zh-CN" altLang="en-US" sz="9195" b="1" dirty="0" err="1">
              <a:blipFill>
                <a:blip r:embed="rId1"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ler Light" panose="02000503000000020004" pitchFamily="2" charset="0"/>
              <a:ea typeface="A-OTF Shin Go Pro L" panose="020B0300000000000000" pitchFamily="34" charset="-128"/>
            </a:endParaRPr>
          </a:p>
        </p:txBody>
      </p:sp>
      <p:sp>
        <p:nvSpPr>
          <p:cNvPr id="1048607" name="文本框 13"/>
          <p:cNvSpPr txBox="1"/>
          <p:nvPr/>
        </p:nvSpPr>
        <p:spPr>
          <a:xfrm>
            <a:off x="7331421" y="2245948"/>
            <a:ext cx="36118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defTabSz="914400"/>
            <a:r>
              <a:rPr lang="zh-CN" altLang="en-US" sz="5400" b="1" dirty="0">
                <a:solidFill>
                  <a:schemeClr val="tx2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等线" panose="02010600030101010101" pitchFamily="2" charset="-122"/>
              </a:rPr>
              <a:t>知识点讲解</a:t>
            </a:r>
            <a:endParaRPr lang="zh-CN" altLang="en-US" sz="5400" b="1" dirty="0">
              <a:solidFill>
                <a:schemeClr val="tx2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048608" name="文本框 17"/>
          <p:cNvSpPr txBox="1"/>
          <p:nvPr/>
        </p:nvSpPr>
        <p:spPr>
          <a:xfrm>
            <a:off x="7331421" y="3681070"/>
            <a:ext cx="29260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defTabSz="914400"/>
            <a:r>
              <a:rPr lang="zh-CN" altLang="en-US" sz="5400" b="1" dirty="0">
                <a:solidFill>
                  <a:schemeClr val="tx2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等线" panose="02010600030101010101" pitchFamily="2" charset="-122"/>
              </a:rPr>
              <a:t>程序设计</a:t>
            </a:r>
            <a:endParaRPr lang="zh-CN" altLang="en-US" sz="5400" b="1" dirty="0">
              <a:solidFill>
                <a:schemeClr val="tx2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048609" name="文本框 21"/>
          <p:cNvSpPr txBox="1"/>
          <p:nvPr/>
        </p:nvSpPr>
        <p:spPr>
          <a:xfrm>
            <a:off x="7331421" y="5116193"/>
            <a:ext cx="1554480" cy="89154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defTabSz="914400"/>
            <a:r>
              <a:rPr lang="zh-CN" altLang="en-US" sz="5400" b="1" dirty="0">
                <a:solidFill>
                  <a:schemeClr val="tx2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等线" panose="02010600030101010101" pitchFamily="2" charset="-122"/>
              </a:rPr>
              <a:t>作业</a:t>
            </a:r>
            <a:endParaRPr lang="zh-CN" altLang="en-US" sz="5400" b="1" dirty="0">
              <a:solidFill>
                <a:schemeClr val="tx2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图文框 5"/>
          <p:cNvSpPr/>
          <p:nvPr/>
        </p:nvSpPr>
        <p:spPr>
          <a:xfrm>
            <a:off x="5008563" y="1488104"/>
            <a:ext cx="2174875" cy="1564102"/>
          </a:xfrm>
          <a:prstGeom prst="frame">
            <a:avLst>
              <a:gd name="adj1" fmla="val 8821"/>
            </a:avLst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9" tIns="60944" rIns="121889" bIns="60944" numCol="1" spcCol="0" rtlCol="0" fromWordArt="0" anchor="ctr" anchorCtr="0" forceAA="0" compatLnSpc="1">
            <a:noAutofit/>
          </a:bodyPr>
          <a:p>
            <a:pPr algn="ctr" defTabSz="914400"/>
            <a:r>
              <a:rPr lang="en-US" altLang="zh-CN" sz="8000" b="1" dirty="0">
                <a:solidFill>
                  <a:srgbClr val="E7E6E6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等线" panose="02010600030101010101" pitchFamily="2" charset="-122"/>
              </a:rPr>
              <a:t>01</a:t>
            </a:r>
            <a:endParaRPr lang="zh-CN" altLang="en-US" sz="8000" b="1" dirty="0">
              <a:solidFill>
                <a:srgbClr val="E7E6E6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048611" name="文本框 6"/>
          <p:cNvSpPr txBox="1"/>
          <p:nvPr/>
        </p:nvSpPr>
        <p:spPr>
          <a:xfrm>
            <a:off x="3541456" y="3192944"/>
            <a:ext cx="5059680" cy="151384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defTabSz="914400"/>
            <a:r>
              <a:rPr lang="zh-CN" altLang="en-US" sz="96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等线" panose="02010600030101010101" pitchFamily="2" charset="-122"/>
              </a:rPr>
              <a:t>案例导入</a:t>
            </a:r>
            <a:endParaRPr lang="en-US" altLang="zh-CN" sz="9600" b="1" dirty="0">
              <a:blipFill dpi="0" rotWithShape="1">
                <a:blip r:embed="rId1"/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56" name="组合 1"/>
          <p:cNvGrpSpPr/>
          <p:nvPr/>
        </p:nvGrpSpPr>
        <p:grpSpPr>
          <a:xfrm flipV="1">
            <a:off x="-1114001" y="-2042419"/>
            <a:ext cx="15385227" cy="9854644"/>
            <a:chOff x="-1537082" y="-1087075"/>
            <a:chExt cx="15385227" cy="9854644"/>
          </a:xfrm>
        </p:grpSpPr>
        <p:pic>
          <p:nvPicPr>
            <p:cNvPr id="2097167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3022029">
              <a:off x="-2565621" y="3466638"/>
              <a:ext cx="6329470" cy="4272392"/>
            </a:xfrm>
            <a:prstGeom prst="rect">
              <a:avLst/>
            </a:prstGeom>
          </p:spPr>
        </p:pic>
        <p:pic>
          <p:nvPicPr>
            <p:cNvPr id="2097168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3174182">
              <a:off x="7798975" y="-1087075"/>
              <a:ext cx="6049170" cy="408319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案例导入</a:t>
            </a:r>
            <a:endParaRPr kumimoji="1" lang="zh-CN" altLang="en-US" dirty="0"/>
          </a:p>
        </p:txBody>
      </p: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6535" y="952500"/>
            <a:ext cx="10896600" cy="4953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75105" y="6002655"/>
            <a:ext cx="7308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那么怎么在图上表示出来呢？</a:t>
            </a:r>
            <a:endParaRPr lang="zh-CN" altLang="en-US" sz="28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案例导入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7755" y="1051560"/>
            <a:ext cx="5842000" cy="8267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4695" y="1719580"/>
            <a:ext cx="2957195" cy="1593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比如右边的图，每个位置是一个点，那这个图叫什么？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图文框 5"/>
          <p:cNvSpPr/>
          <p:nvPr/>
        </p:nvSpPr>
        <p:spPr>
          <a:xfrm>
            <a:off x="5008563" y="1488104"/>
            <a:ext cx="2174875" cy="1564102"/>
          </a:xfrm>
          <a:prstGeom prst="frame">
            <a:avLst>
              <a:gd name="adj1" fmla="val 8821"/>
            </a:avLst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9" tIns="60944" rIns="121889" bIns="60944" numCol="1" spcCol="0" rtlCol="0" fromWordArt="0" anchor="ctr" anchorCtr="0" forceAA="0" compatLnSpc="1">
            <a:noAutofit/>
          </a:bodyPr>
          <a:p>
            <a:pPr algn="ctr" defTabSz="914400"/>
            <a:r>
              <a:rPr lang="en-US" altLang="zh-CN" sz="8000" b="1" dirty="0">
                <a:solidFill>
                  <a:srgbClr val="E7E6E6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等线" panose="02010600030101010101" pitchFamily="2" charset="-122"/>
              </a:rPr>
              <a:t>02</a:t>
            </a:r>
            <a:endParaRPr lang="zh-CN" altLang="en-US" sz="8000" b="1" dirty="0">
              <a:solidFill>
                <a:srgbClr val="E7E6E6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048618" name="文本框 6"/>
          <p:cNvSpPr txBox="1"/>
          <p:nvPr/>
        </p:nvSpPr>
        <p:spPr>
          <a:xfrm>
            <a:off x="2925903" y="3192944"/>
            <a:ext cx="6278880" cy="151384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defTabSz="914400"/>
            <a:r>
              <a:rPr lang="zh-CN" altLang="en-US" sz="96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知识点讲解</a:t>
            </a:r>
            <a:endParaRPr lang="en-US" altLang="zh-CN" sz="9600" b="1" dirty="0">
              <a:blipFill dpi="0" rotWithShape="1">
                <a:blip r:embed="rId1"/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60" name="组合 1"/>
          <p:cNvGrpSpPr/>
          <p:nvPr/>
        </p:nvGrpSpPr>
        <p:grpSpPr>
          <a:xfrm flipV="1">
            <a:off x="-1114001" y="-2042419"/>
            <a:ext cx="15385227" cy="9854644"/>
            <a:chOff x="-1537082" y="-1087075"/>
            <a:chExt cx="15385227" cy="9854644"/>
          </a:xfrm>
        </p:grpSpPr>
        <p:pic>
          <p:nvPicPr>
            <p:cNvPr id="2097169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3022029">
              <a:off x="-2565621" y="3466638"/>
              <a:ext cx="6329470" cy="4272392"/>
            </a:xfrm>
            <a:prstGeom prst="rect">
              <a:avLst/>
            </a:prstGeom>
          </p:spPr>
        </p:pic>
        <p:pic>
          <p:nvPicPr>
            <p:cNvPr id="2097170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3174182">
              <a:off x="7798975" y="-1087075"/>
              <a:ext cx="6049170" cy="408319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知识点讲解</a:t>
            </a:r>
            <a:endParaRPr kumimoji="1" lang="zh-CN" altLang="en-US" dirty="0"/>
          </a:p>
        </p:txBody>
      </p:sp>
      <p:grpSp>
        <p:nvGrpSpPr>
          <p:cNvPr id="62" name="组 6"/>
          <p:cNvGrpSpPr/>
          <p:nvPr/>
        </p:nvGrpSpPr>
        <p:grpSpPr>
          <a:xfrm>
            <a:off x="4353635" y="2045352"/>
            <a:ext cx="437356" cy="389731"/>
            <a:chOff x="4148138" y="2051050"/>
            <a:chExt cx="874713" cy="779463"/>
          </a:xfrm>
          <a:solidFill>
            <a:schemeClr val="bg1"/>
          </a:solidFill>
        </p:grpSpPr>
        <p:sp>
          <p:nvSpPr>
            <p:cNvPr id="1048620" name="Freeform 72"/>
            <p:cNvSpPr>
              <a:spLocks noEditPoints="1"/>
            </p:cNvSpPr>
            <p:nvPr/>
          </p:nvSpPr>
          <p:spPr bwMode="auto">
            <a:xfrm>
              <a:off x="4367213" y="2193925"/>
              <a:ext cx="655638" cy="563563"/>
            </a:xfrm>
            <a:custGeom>
              <a:avLst/>
              <a:gdLst>
                <a:gd name="T0" fmla="*/ 295 w 313"/>
                <a:gd name="T1" fmla="*/ 88 h 268"/>
                <a:gd name="T2" fmla="*/ 282 w 313"/>
                <a:gd name="T3" fmla="*/ 88 h 268"/>
                <a:gd name="T4" fmla="*/ 298 w 313"/>
                <a:gd name="T5" fmla="*/ 149 h 268"/>
                <a:gd name="T6" fmla="*/ 273 w 313"/>
                <a:gd name="T7" fmla="*/ 192 h 268"/>
                <a:gd name="T8" fmla="*/ 24 w 313"/>
                <a:gd name="T9" fmla="*/ 257 h 268"/>
                <a:gd name="T10" fmla="*/ 21 w 313"/>
                <a:gd name="T11" fmla="*/ 258 h 268"/>
                <a:gd name="T12" fmla="*/ 37 w 313"/>
                <a:gd name="T13" fmla="*/ 268 h 268"/>
                <a:gd name="T14" fmla="*/ 295 w 313"/>
                <a:gd name="T15" fmla="*/ 268 h 268"/>
                <a:gd name="T16" fmla="*/ 313 w 313"/>
                <a:gd name="T17" fmla="*/ 251 h 268"/>
                <a:gd name="T18" fmla="*/ 313 w 313"/>
                <a:gd name="T19" fmla="*/ 106 h 268"/>
                <a:gd name="T20" fmla="*/ 295 w 313"/>
                <a:gd name="T21" fmla="*/ 88 h 268"/>
                <a:gd name="T22" fmla="*/ 292 w 313"/>
                <a:gd name="T23" fmla="*/ 252 h 268"/>
                <a:gd name="T24" fmla="*/ 158 w 313"/>
                <a:gd name="T25" fmla="*/ 253 h 268"/>
                <a:gd name="T26" fmla="*/ 153 w 313"/>
                <a:gd name="T27" fmla="*/ 248 h 268"/>
                <a:gd name="T28" fmla="*/ 158 w 313"/>
                <a:gd name="T29" fmla="*/ 243 h 268"/>
                <a:gd name="T30" fmla="*/ 292 w 313"/>
                <a:gd name="T31" fmla="*/ 242 h 268"/>
                <a:gd name="T32" fmla="*/ 297 w 313"/>
                <a:gd name="T33" fmla="*/ 247 h 268"/>
                <a:gd name="T34" fmla="*/ 292 w 313"/>
                <a:gd name="T35" fmla="*/ 252 h 268"/>
                <a:gd name="T36" fmla="*/ 282 w 313"/>
                <a:gd name="T37" fmla="*/ 158 h 268"/>
                <a:gd name="T38" fmla="*/ 281 w 313"/>
                <a:gd name="T39" fmla="*/ 154 h 268"/>
                <a:gd name="T40" fmla="*/ 245 w 313"/>
                <a:gd name="T41" fmla="*/ 13 h 268"/>
                <a:gd name="T42" fmla="*/ 228 w 313"/>
                <a:gd name="T43" fmla="*/ 0 h 268"/>
                <a:gd name="T44" fmla="*/ 223 w 313"/>
                <a:gd name="T45" fmla="*/ 1 h 268"/>
                <a:gd name="T46" fmla="*/ 210 w 313"/>
                <a:gd name="T47" fmla="*/ 4 h 268"/>
                <a:gd name="T48" fmla="*/ 241 w 313"/>
                <a:gd name="T49" fmla="*/ 59 h 268"/>
                <a:gd name="T50" fmla="*/ 227 w 313"/>
                <a:gd name="T51" fmla="*/ 107 h 268"/>
                <a:gd name="T52" fmla="*/ 2 w 313"/>
                <a:gd name="T53" fmla="*/ 233 h 268"/>
                <a:gd name="T54" fmla="*/ 0 w 313"/>
                <a:gd name="T55" fmla="*/ 233 h 268"/>
                <a:gd name="T56" fmla="*/ 15 w 313"/>
                <a:gd name="T57" fmla="*/ 241 h 268"/>
                <a:gd name="T58" fmla="*/ 19 w 313"/>
                <a:gd name="T59" fmla="*/ 241 h 268"/>
                <a:gd name="T60" fmla="*/ 269 w 313"/>
                <a:gd name="T61" fmla="*/ 175 h 268"/>
                <a:gd name="T62" fmla="*/ 282 w 313"/>
                <a:gd name="T63" fmla="*/ 158 h 268"/>
                <a:gd name="T64" fmla="*/ 259 w 313"/>
                <a:gd name="T65" fmla="*/ 159 h 268"/>
                <a:gd name="T66" fmla="*/ 131 w 313"/>
                <a:gd name="T67" fmla="*/ 198 h 268"/>
                <a:gd name="T68" fmla="*/ 125 w 313"/>
                <a:gd name="T69" fmla="*/ 195 h 268"/>
                <a:gd name="T70" fmla="*/ 128 w 313"/>
                <a:gd name="T71" fmla="*/ 189 h 268"/>
                <a:gd name="T72" fmla="*/ 256 w 313"/>
                <a:gd name="T73" fmla="*/ 149 h 268"/>
                <a:gd name="T74" fmla="*/ 263 w 313"/>
                <a:gd name="T75" fmla="*/ 153 h 268"/>
                <a:gd name="T76" fmla="*/ 259 w 313"/>
                <a:gd name="T77" fmla="*/ 15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3" h="268">
                  <a:moveTo>
                    <a:pt x="295" y="88"/>
                  </a:moveTo>
                  <a:cubicBezTo>
                    <a:pt x="282" y="88"/>
                    <a:pt x="282" y="88"/>
                    <a:pt x="282" y="88"/>
                  </a:cubicBezTo>
                  <a:cubicBezTo>
                    <a:pt x="298" y="149"/>
                    <a:pt x="298" y="149"/>
                    <a:pt x="298" y="149"/>
                  </a:cubicBezTo>
                  <a:cubicBezTo>
                    <a:pt x="303" y="168"/>
                    <a:pt x="292" y="187"/>
                    <a:pt x="273" y="192"/>
                  </a:cubicBezTo>
                  <a:cubicBezTo>
                    <a:pt x="24" y="257"/>
                    <a:pt x="24" y="257"/>
                    <a:pt x="24" y="257"/>
                  </a:cubicBezTo>
                  <a:cubicBezTo>
                    <a:pt x="23" y="258"/>
                    <a:pt x="22" y="258"/>
                    <a:pt x="21" y="258"/>
                  </a:cubicBezTo>
                  <a:cubicBezTo>
                    <a:pt x="24" y="264"/>
                    <a:pt x="30" y="268"/>
                    <a:pt x="37" y="268"/>
                  </a:cubicBezTo>
                  <a:cubicBezTo>
                    <a:pt x="295" y="268"/>
                    <a:pt x="295" y="268"/>
                    <a:pt x="295" y="268"/>
                  </a:cubicBezTo>
                  <a:cubicBezTo>
                    <a:pt x="305" y="268"/>
                    <a:pt x="313" y="261"/>
                    <a:pt x="313" y="251"/>
                  </a:cubicBezTo>
                  <a:cubicBezTo>
                    <a:pt x="313" y="106"/>
                    <a:pt x="313" y="106"/>
                    <a:pt x="313" y="106"/>
                  </a:cubicBezTo>
                  <a:cubicBezTo>
                    <a:pt x="313" y="96"/>
                    <a:pt x="305" y="88"/>
                    <a:pt x="295" y="88"/>
                  </a:cubicBezTo>
                  <a:close/>
                  <a:moveTo>
                    <a:pt x="292" y="252"/>
                  </a:moveTo>
                  <a:cubicBezTo>
                    <a:pt x="158" y="253"/>
                    <a:pt x="158" y="253"/>
                    <a:pt x="158" y="253"/>
                  </a:cubicBezTo>
                  <a:cubicBezTo>
                    <a:pt x="155" y="253"/>
                    <a:pt x="153" y="251"/>
                    <a:pt x="153" y="248"/>
                  </a:cubicBezTo>
                  <a:cubicBezTo>
                    <a:pt x="153" y="245"/>
                    <a:pt x="155" y="243"/>
                    <a:pt x="158" y="243"/>
                  </a:cubicBezTo>
                  <a:cubicBezTo>
                    <a:pt x="292" y="242"/>
                    <a:pt x="292" y="242"/>
                    <a:pt x="292" y="242"/>
                  </a:cubicBezTo>
                  <a:cubicBezTo>
                    <a:pt x="295" y="242"/>
                    <a:pt x="297" y="245"/>
                    <a:pt x="297" y="247"/>
                  </a:cubicBezTo>
                  <a:cubicBezTo>
                    <a:pt x="297" y="250"/>
                    <a:pt x="295" y="252"/>
                    <a:pt x="292" y="252"/>
                  </a:cubicBezTo>
                  <a:close/>
                  <a:moveTo>
                    <a:pt x="282" y="158"/>
                  </a:moveTo>
                  <a:cubicBezTo>
                    <a:pt x="282" y="157"/>
                    <a:pt x="282" y="155"/>
                    <a:pt x="281" y="154"/>
                  </a:cubicBezTo>
                  <a:cubicBezTo>
                    <a:pt x="245" y="13"/>
                    <a:pt x="245" y="13"/>
                    <a:pt x="245" y="13"/>
                  </a:cubicBezTo>
                  <a:cubicBezTo>
                    <a:pt x="243" y="5"/>
                    <a:pt x="235" y="0"/>
                    <a:pt x="228" y="0"/>
                  </a:cubicBezTo>
                  <a:cubicBezTo>
                    <a:pt x="226" y="0"/>
                    <a:pt x="225" y="0"/>
                    <a:pt x="223" y="1"/>
                  </a:cubicBezTo>
                  <a:cubicBezTo>
                    <a:pt x="210" y="4"/>
                    <a:pt x="210" y="4"/>
                    <a:pt x="210" y="4"/>
                  </a:cubicBezTo>
                  <a:cubicBezTo>
                    <a:pt x="241" y="59"/>
                    <a:pt x="241" y="59"/>
                    <a:pt x="241" y="59"/>
                  </a:cubicBezTo>
                  <a:cubicBezTo>
                    <a:pt x="250" y="76"/>
                    <a:pt x="244" y="97"/>
                    <a:pt x="227" y="107"/>
                  </a:cubicBezTo>
                  <a:cubicBezTo>
                    <a:pt x="2" y="233"/>
                    <a:pt x="2" y="233"/>
                    <a:pt x="2" y="233"/>
                  </a:cubicBezTo>
                  <a:cubicBezTo>
                    <a:pt x="1" y="233"/>
                    <a:pt x="1" y="233"/>
                    <a:pt x="0" y="233"/>
                  </a:cubicBezTo>
                  <a:cubicBezTo>
                    <a:pt x="3" y="238"/>
                    <a:pt x="9" y="241"/>
                    <a:pt x="15" y="241"/>
                  </a:cubicBezTo>
                  <a:cubicBezTo>
                    <a:pt x="16" y="241"/>
                    <a:pt x="18" y="241"/>
                    <a:pt x="19" y="241"/>
                  </a:cubicBezTo>
                  <a:cubicBezTo>
                    <a:pt x="269" y="175"/>
                    <a:pt x="269" y="175"/>
                    <a:pt x="269" y="175"/>
                  </a:cubicBezTo>
                  <a:cubicBezTo>
                    <a:pt x="277" y="173"/>
                    <a:pt x="282" y="166"/>
                    <a:pt x="282" y="158"/>
                  </a:cubicBezTo>
                  <a:close/>
                  <a:moveTo>
                    <a:pt x="259" y="159"/>
                  </a:moveTo>
                  <a:cubicBezTo>
                    <a:pt x="131" y="198"/>
                    <a:pt x="131" y="198"/>
                    <a:pt x="131" y="198"/>
                  </a:cubicBezTo>
                  <a:cubicBezTo>
                    <a:pt x="129" y="199"/>
                    <a:pt x="126" y="198"/>
                    <a:pt x="125" y="195"/>
                  </a:cubicBezTo>
                  <a:cubicBezTo>
                    <a:pt x="124" y="192"/>
                    <a:pt x="126" y="190"/>
                    <a:pt x="128" y="189"/>
                  </a:cubicBezTo>
                  <a:cubicBezTo>
                    <a:pt x="256" y="149"/>
                    <a:pt x="256" y="149"/>
                    <a:pt x="256" y="149"/>
                  </a:cubicBezTo>
                  <a:cubicBezTo>
                    <a:pt x="259" y="149"/>
                    <a:pt x="262" y="150"/>
                    <a:pt x="263" y="153"/>
                  </a:cubicBezTo>
                  <a:cubicBezTo>
                    <a:pt x="263" y="155"/>
                    <a:pt x="262" y="158"/>
                    <a:pt x="259" y="1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8621" name="Freeform 73"/>
            <p:cNvSpPr>
              <a:spLocks noEditPoints="1"/>
            </p:cNvSpPr>
            <p:nvPr/>
          </p:nvSpPr>
          <p:spPr bwMode="auto">
            <a:xfrm>
              <a:off x="4148138" y="2051050"/>
              <a:ext cx="874713" cy="779463"/>
            </a:xfrm>
            <a:custGeom>
              <a:avLst/>
              <a:gdLst>
                <a:gd name="T0" fmla="*/ 141 w 417"/>
                <a:gd name="T1" fmla="*/ 336 h 371"/>
                <a:gd name="T2" fmla="*/ 124 w 417"/>
                <a:gd name="T3" fmla="*/ 326 h 371"/>
                <a:gd name="T4" fmla="*/ 141 w 417"/>
                <a:gd name="T5" fmla="*/ 371 h 371"/>
                <a:gd name="T6" fmla="*/ 417 w 417"/>
                <a:gd name="T7" fmla="*/ 354 h 371"/>
                <a:gd name="T8" fmla="*/ 399 w 417"/>
                <a:gd name="T9" fmla="*/ 336 h 371"/>
                <a:gd name="T10" fmla="*/ 329 w 417"/>
                <a:gd name="T11" fmla="*/ 136 h 371"/>
                <a:gd name="T12" fmla="*/ 243 w 417"/>
                <a:gd name="T13" fmla="*/ 0 h 371"/>
                <a:gd name="T14" fmla="*/ 9 w 417"/>
                <a:gd name="T15" fmla="*/ 128 h 371"/>
                <a:gd name="T16" fmla="*/ 3 w 417"/>
                <a:gd name="T17" fmla="*/ 152 h 371"/>
                <a:gd name="T18" fmla="*/ 89 w 417"/>
                <a:gd name="T19" fmla="*/ 287 h 371"/>
                <a:gd name="T20" fmla="*/ 323 w 417"/>
                <a:gd name="T21" fmla="*/ 159 h 371"/>
                <a:gd name="T22" fmla="*/ 111 w 417"/>
                <a:gd name="T23" fmla="*/ 220 h 371"/>
                <a:gd name="T24" fmla="*/ 57 w 417"/>
                <a:gd name="T25" fmla="*/ 122 h 371"/>
                <a:gd name="T26" fmla="*/ 111 w 417"/>
                <a:gd name="T27" fmla="*/ 220 h 371"/>
                <a:gd name="T28" fmla="*/ 190 w 417"/>
                <a:gd name="T29" fmla="*/ 210 h 371"/>
                <a:gd name="T30" fmla="*/ 185 w 417"/>
                <a:gd name="T31" fmla="*/ 201 h 371"/>
                <a:gd name="T32" fmla="*/ 309 w 417"/>
                <a:gd name="T33" fmla="*/ 139 h 371"/>
                <a:gd name="T34" fmla="*/ 86 w 417"/>
                <a:gd name="T35" fmla="*/ 165 h 371"/>
                <a:gd name="T36" fmla="*/ 79 w 417"/>
                <a:gd name="T37" fmla="*/ 147 h 371"/>
                <a:gd name="T38" fmla="*/ 92 w 417"/>
                <a:gd name="T39" fmla="*/ 155 h 371"/>
                <a:gd name="T40" fmla="*/ 82 w 417"/>
                <a:gd name="T41" fmla="*/ 138 h 371"/>
                <a:gd name="T42" fmla="*/ 64 w 417"/>
                <a:gd name="T43" fmla="*/ 136 h 371"/>
                <a:gd name="T44" fmla="*/ 57 w 417"/>
                <a:gd name="T45" fmla="*/ 152 h 371"/>
                <a:gd name="T46" fmla="*/ 71 w 417"/>
                <a:gd name="T47" fmla="*/ 178 h 371"/>
                <a:gd name="T48" fmla="*/ 92 w 417"/>
                <a:gd name="T49" fmla="*/ 195 h 371"/>
                <a:gd name="T50" fmla="*/ 76 w 417"/>
                <a:gd name="T51" fmla="*/ 188 h 371"/>
                <a:gd name="T52" fmla="*/ 97 w 417"/>
                <a:gd name="T53" fmla="*/ 204 h 371"/>
                <a:gd name="T54" fmla="*/ 104 w 417"/>
                <a:gd name="T55" fmla="*/ 207 h 371"/>
                <a:gd name="T56" fmla="*/ 105 w 417"/>
                <a:gd name="T57" fmla="*/ 199 h 371"/>
                <a:gd name="T58" fmla="*/ 86 w 417"/>
                <a:gd name="T59" fmla="*/ 165 h 371"/>
                <a:gd name="T60" fmla="*/ 68 w 417"/>
                <a:gd name="T61" fmla="*/ 163 h 371"/>
                <a:gd name="T62" fmla="*/ 77 w 417"/>
                <a:gd name="T63" fmla="*/ 168 h 371"/>
                <a:gd name="T64" fmla="*/ 100 w 417"/>
                <a:gd name="T65" fmla="*/ 190 h 371"/>
                <a:gd name="T66" fmla="*/ 100 w 417"/>
                <a:gd name="T67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7" h="371">
                  <a:moveTo>
                    <a:pt x="399" y="336"/>
                  </a:moveTo>
                  <a:cubicBezTo>
                    <a:pt x="141" y="336"/>
                    <a:pt x="141" y="336"/>
                    <a:pt x="141" y="336"/>
                  </a:cubicBezTo>
                  <a:cubicBezTo>
                    <a:pt x="134" y="336"/>
                    <a:pt x="128" y="332"/>
                    <a:pt x="125" y="326"/>
                  </a:cubicBezTo>
                  <a:cubicBezTo>
                    <a:pt x="125" y="326"/>
                    <a:pt x="124" y="326"/>
                    <a:pt x="124" y="326"/>
                  </a:cubicBezTo>
                  <a:cubicBezTo>
                    <a:pt x="124" y="354"/>
                    <a:pt x="124" y="354"/>
                    <a:pt x="124" y="354"/>
                  </a:cubicBezTo>
                  <a:cubicBezTo>
                    <a:pt x="124" y="363"/>
                    <a:pt x="132" y="371"/>
                    <a:pt x="141" y="371"/>
                  </a:cubicBezTo>
                  <a:cubicBezTo>
                    <a:pt x="399" y="371"/>
                    <a:pt x="399" y="371"/>
                    <a:pt x="399" y="371"/>
                  </a:cubicBezTo>
                  <a:cubicBezTo>
                    <a:pt x="409" y="371"/>
                    <a:pt x="417" y="363"/>
                    <a:pt x="417" y="354"/>
                  </a:cubicBezTo>
                  <a:cubicBezTo>
                    <a:pt x="417" y="319"/>
                    <a:pt x="417" y="319"/>
                    <a:pt x="417" y="319"/>
                  </a:cubicBezTo>
                  <a:cubicBezTo>
                    <a:pt x="417" y="329"/>
                    <a:pt x="409" y="336"/>
                    <a:pt x="399" y="336"/>
                  </a:cubicBezTo>
                  <a:close/>
                  <a:moveTo>
                    <a:pt x="332" y="144"/>
                  </a:moveTo>
                  <a:cubicBezTo>
                    <a:pt x="332" y="141"/>
                    <a:pt x="331" y="138"/>
                    <a:pt x="329" y="136"/>
                  </a:cubicBezTo>
                  <a:cubicBezTo>
                    <a:pt x="259" y="9"/>
                    <a:pt x="259" y="9"/>
                    <a:pt x="259" y="9"/>
                  </a:cubicBezTo>
                  <a:cubicBezTo>
                    <a:pt x="255" y="3"/>
                    <a:pt x="249" y="0"/>
                    <a:pt x="243" y="0"/>
                  </a:cubicBezTo>
                  <a:cubicBezTo>
                    <a:pt x="240" y="0"/>
                    <a:pt x="237" y="0"/>
                    <a:pt x="235" y="2"/>
                  </a:cubicBezTo>
                  <a:cubicBezTo>
                    <a:pt x="9" y="128"/>
                    <a:pt x="9" y="128"/>
                    <a:pt x="9" y="128"/>
                  </a:cubicBezTo>
                  <a:cubicBezTo>
                    <a:pt x="4" y="131"/>
                    <a:pt x="0" y="137"/>
                    <a:pt x="0" y="143"/>
                  </a:cubicBezTo>
                  <a:cubicBezTo>
                    <a:pt x="0" y="146"/>
                    <a:pt x="1" y="149"/>
                    <a:pt x="3" y="152"/>
                  </a:cubicBezTo>
                  <a:cubicBezTo>
                    <a:pt x="74" y="278"/>
                    <a:pt x="74" y="278"/>
                    <a:pt x="74" y="278"/>
                  </a:cubicBezTo>
                  <a:cubicBezTo>
                    <a:pt x="77" y="284"/>
                    <a:pt x="83" y="287"/>
                    <a:pt x="89" y="287"/>
                  </a:cubicBezTo>
                  <a:cubicBezTo>
                    <a:pt x="92" y="287"/>
                    <a:pt x="95" y="287"/>
                    <a:pt x="97" y="285"/>
                  </a:cubicBezTo>
                  <a:cubicBezTo>
                    <a:pt x="323" y="159"/>
                    <a:pt x="323" y="159"/>
                    <a:pt x="323" y="159"/>
                  </a:cubicBezTo>
                  <a:cubicBezTo>
                    <a:pt x="328" y="156"/>
                    <a:pt x="332" y="150"/>
                    <a:pt x="332" y="144"/>
                  </a:cubicBezTo>
                  <a:close/>
                  <a:moveTo>
                    <a:pt x="111" y="220"/>
                  </a:moveTo>
                  <a:cubicBezTo>
                    <a:pt x="88" y="232"/>
                    <a:pt x="58" y="220"/>
                    <a:pt x="43" y="193"/>
                  </a:cubicBezTo>
                  <a:cubicBezTo>
                    <a:pt x="29" y="166"/>
                    <a:pt x="35" y="134"/>
                    <a:pt x="57" y="122"/>
                  </a:cubicBezTo>
                  <a:cubicBezTo>
                    <a:pt x="80" y="110"/>
                    <a:pt x="110" y="122"/>
                    <a:pt x="125" y="149"/>
                  </a:cubicBezTo>
                  <a:cubicBezTo>
                    <a:pt x="139" y="176"/>
                    <a:pt x="133" y="208"/>
                    <a:pt x="111" y="220"/>
                  </a:cubicBezTo>
                  <a:close/>
                  <a:moveTo>
                    <a:pt x="307" y="146"/>
                  </a:moveTo>
                  <a:cubicBezTo>
                    <a:pt x="190" y="210"/>
                    <a:pt x="190" y="210"/>
                    <a:pt x="190" y="210"/>
                  </a:cubicBezTo>
                  <a:cubicBezTo>
                    <a:pt x="187" y="211"/>
                    <a:pt x="184" y="210"/>
                    <a:pt x="183" y="208"/>
                  </a:cubicBezTo>
                  <a:cubicBezTo>
                    <a:pt x="181" y="206"/>
                    <a:pt x="182" y="202"/>
                    <a:pt x="185" y="201"/>
                  </a:cubicBezTo>
                  <a:cubicBezTo>
                    <a:pt x="303" y="137"/>
                    <a:pt x="303" y="137"/>
                    <a:pt x="303" y="137"/>
                  </a:cubicBezTo>
                  <a:cubicBezTo>
                    <a:pt x="305" y="136"/>
                    <a:pt x="308" y="137"/>
                    <a:pt x="309" y="139"/>
                  </a:cubicBezTo>
                  <a:cubicBezTo>
                    <a:pt x="311" y="142"/>
                    <a:pt x="310" y="145"/>
                    <a:pt x="307" y="146"/>
                  </a:cubicBezTo>
                  <a:close/>
                  <a:moveTo>
                    <a:pt x="86" y="165"/>
                  </a:moveTo>
                  <a:cubicBezTo>
                    <a:pt x="76" y="147"/>
                    <a:pt x="76" y="147"/>
                    <a:pt x="76" y="147"/>
                  </a:cubicBezTo>
                  <a:cubicBezTo>
                    <a:pt x="77" y="147"/>
                    <a:pt x="78" y="147"/>
                    <a:pt x="79" y="147"/>
                  </a:cubicBezTo>
                  <a:cubicBezTo>
                    <a:pt x="83" y="149"/>
                    <a:pt x="85" y="153"/>
                    <a:pt x="85" y="153"/>
                  </a:cubicBezTo>
                  <a:cubicBezTo>
                    <a:pt x="87" y="155"/>
                    <a:pt x="90" y="156"/>
                    <a:pt x="92" y="155"/>
                  </a:cubicBezTo>
                  <a:cubicBezTo>
                    <a:pt x="95" y="153"/>
                    <a:pt x="96" y="150"/>
                    <a:pt x="94" y="148"/>
                  </a:cubicBezTo>
                  <a:cubicBezTo>
                    <a:pt x="94" y="147"/>
                    <a:pt x="90" y="140"/>
                    <a:pt x="82" y="138"/>
                  </a:cubicBezTo>
                  <a:cubicBezTo>
                    <a:pt x="78" y="137"/>
                    <a:pt x="75" y="137"/>
                    <a:pt x="71" y="138"/>
                  </a:cubicBezTo>
                  <a:cubicBezTo>
                    <a:pt x="70" y="136"/>
                    <a:pt x="67" y="135"/>
                    <a:pt x="64" y="136"/>
                  </a:cubicBezTo>
                  <a:cubicBezTo>
                    <a:pt x="62" y="138"/>
                    <a:pt x="61" y="141"/>
                    <a:pt x="62" y="143"/>
                  </a:cubicBezTo>
                  <a:cubicBezTo>
                    <a:pt x="60" y="145"/>
                    <a:pt x="58" y="148"/>
                    <a:pt x="57" y="152"/>
                  </a:cubicBezTo>
                  <a:cubicBezTo>
                    <a:pt x="55" y="160"/>
                    <a:pt x="58" y="167"/>
                    <a:pt x="59" y="168"/>
                  </a:cubicBezTo>
                  <a:cubicBezTo>
                    <a:pt x="59" y="169"/>
                    <a:pt x="63" y="176"/>
                    <a:pt x="71" y="178"/>
                  </a:cubicBezTo>
                  <a:cubicBezTo>
                    <a:pt x="75" y="179"/>
                    <a:pt x="78" y="179"/>
                    <a:pt x="82" y="178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86" y="195"/>
                    <a:pt x="83" y="191"/>
                    <a:pt x="82" y="190"/>
                  </a:cubicBezTo>
                  <a:cubicBezTo>
                    <a:pt x="81" y="187"/>
                    <a:pt x="78" y="186"/>
                    <a:pt x="76" y="188"/>
                  </a:cubicBezTo>
                  <a:cubicBezTo>
                    <a:pt x="73" y="189"/>
                    <a:pt x="72" y="192"/>
                    <a:pt x="74" y="194"/>
                  </a:cubicBezTo>
                  <a:cubicBezTo>
                    <a:pt x="77" y="201"/>
                    <a:pt x="86" y="208"/>
                    <a:pt x="97" y="204"/>
                  </a:cubicBezTo>
                  <a:cubicBezTo>
                    <a:pt x="97" y="205"/>
                    <a:pt x="97" y="205"/>
                    <a:pt x="97" y="205"/>
                  </a:cubicBezTo>
                  <a:cubicBezTo>
                    <a:pt x="99" y="208"/>
                    <a:pt x="102" y="209"/>
                    <a:pt x="104" y="207"/>
                  </a:cubicBezTo>
                  <a:cubicBezTo>
                    <a:pt x="107" y="206"/>
                    <a:pt x="108" y="203"/>
                    <a:pt x="106" y="201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14" y="192"/>
                    <a:pt x="113" y="181"/>
                    <a:pt x="109" y="175"/>
                  </a:cubicBezTo>
                  <a:cubicBezTo>
                    <a:pt x="106" y="168"/>
                    <a:pt x="97" y="161"/>
                    <a:pt x="86" y="165"/>
                  </a:cubicBezTo>
                  <a:close/>
                  <a:moveTo>
                    <a:pt x="74" y="168"/>
                  </a:moveTo>
                  <a:cubicBezTo>
                    <a:pt x="70" y="167"/>
                    <a:pt x="68" y="163"/>
                    <a:pt x="68" y="163"/>
                  </a:cubicBezTo>
                  <a:cubicBezTo>
                    <a:pt x="67" y="161"/>
                    <a:pt x="65" y="156"/>
                    <a:pt x="68" y="152"/>
                  </a:cubicBezTo>
                  <a:cubicBezTo>
                    <a:pt x="77" y="168"/>
                    <a:pt x="77" y="168"/>
                    <a:pt x="77" y="168"/>
                  </a:cubicBezTo>
                  <a:cubicBezTo>
                    <a:pt x="76" y="168"/>
                    <a:pt x="75" y="168"/>
                    <a:pt x="74" y="168"/>
                  </a:cubicBezTo>
                  <a:close/>
                  <a:moveTo>
                    <a:pt x="100" y="190"/>
                  </a:moveTo>
                  <a:cubicBezTo>
                    <a:pt x="91" y="174"/>
                    <a:pt x="91" y="174"/>
                    <a:pt x="91" y="174"/>
                  </a:cubicBezTo>
                  <a:cubicBezTo>
                    <a:pt x="96" y="174"/>
                    <a:pt x="99" y="178"/>
                    <a:pt x="100" y="180"/>
                  </a:cubicBezTo>
                  <a:cubicBezTo>
                    <a:pt x="101" y="181"/>
                    <a:pt x="103" y="186"/>
                    <a:pt x="100" y="1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63" name="组 21"/>
          <p:cNvGrpSpPr/>
          <p:nvPr/>
        </p:nvGrpSpPr>
        <p:grpSpPr>
          <a:xfrm>
            <a:off x="4425165" y="5335816"/>
            <a:ext cx="293549" cy="399339"/>
            <a:chOff x="6873876" y="5411788"/>
            <a:chExt cx="665163" cy="904875"/>
          </a:xfrm>
          <a:solidFill>
            <a:schemeClr val="bg1"/>
          </a:solidFill>
        </p:grpSpPr>
        <p:sp>
          <p:nvSpPr>
            <p:cNvPr id="1048622" name="Freeform 64"/>
            <p:cNvSpPr>
              <a:spLocks noEditPoints="1"/>
            </p:cNvSpPr>
            <p:nvPr/>
          </p:nvSpPr>
          <p:spPr bwMode="auto">
            <a:xfrm>
              <a:off x="6873876" y="5411788"/>
              <a:ext cx="665163" cy="835025"/>
            </a:xfrm>
            <a:custGeom>
              <a:avLst/>
              <a:gdLst>
                <a:gd name="T0" fmla="*/ 209 w 317"/>
                <a:gd name="T1" fmla="*/ 99 h 398"/>
                <a:gd name="T2" fmla="*/ 119 w 317"/>
                <a:gd name="T3" fmla="*/ 105 h 398"/>
                <a:gd name="T4" fmla="*/ 86 w 317"/>
                <a:gd name="T5" fmla="*/ 99 h 398"/>
                <a:gd name="T6" fmla="*/ 0 w 317"/>
                <a:gd name="T7" fmla="*/ 316 h 398"/>
                <a:gd name="T8" fmla="*/ 230 w 317"/>
                <a:gd name="T9" fmla="*/ 398 h 398"/>
                <a:gd name="T10" fmla="*/ 317 w 317"/>
                <a:gd name="T11" fmla="*/ 214 h 398"/>
                <a:gd name="T12" fmla="*/ 230 w 317"/>
                <a:gd name="T13" fmla="*/ 99 h 398"/>
                <a:gd name="T14" fmla="*/ 171 w 317"/>
                <a:gd name="T15" fmla="*/ 334 h 398"/>
                <a:gd name="T16" fmla="*/ 153 w 317"/>
                <a:gd name="T17" fmla="*/ 334 h 398"/>
                <a:gd name="T18" fmla="*/ 113 w 317"/>
                <a:gd name="T19" fmla="*/ 282 h 398"/>
                <a:gd name="T20" fmla="*/ 131 w 317"/>
                <a:gd name="T21" fmla="*/ 282 h 398"/>
                <a:gd name="T22" fmla="*/ 153 w 317"/>
                <a:gd name="T23" fmla="*/ 311 h 398"/>
                <a:gd name="T24" fmla="*/ 113 w 317"/>
                <a:gd name="T25" fmla="*/ 203 h 398"/>
                <a:gd name="T26" fmla="*/ 153 w 317"/>
                <a:gd name="T27" fmla="*/ 150 h 398"/>
                <a:gd name="T28" fmla="*/ 171 w 317"/>
                <a:gd name="T29" fmla="*/ 150 h 398"/>
                <a:gd name="T30" fmla="*/ 210 w 317"/>
                <a:gd name="T31" fmla="*/ 203 h 398"/>
                <a:gd name="T32" fmla="*/ 192 w 317"/>
                <a:gd name="T33" fmla="*/ 203 h 398"/>
                <a:gd name="T34" fmla="*/ 171 w 317"/>
                <a:gd name="T35" fmla="*/ 173 h 398"/>
                <a:gd name="T36" fmla="*/ 210 w 317"/>
                <a:gd name="T37" fmla="*/ 282 h 398"/>
                <a:gd name="T38" fmla="*/ 211 w 317"/>
                <a:gd name="T39" fmla="*/ 375 h 398"/>
                <a:gd name="T40" fmla="*/ 211 w 317"/>
                <a:gd name="T41" fmla="*/ 364 h 398"/>
                <a:gd name="T42" fmla="*/ 285 w 317"/>
                <a:gd name="T43" fmla="*/ 317 h 398"/>
                <a:gd name="T44" fmla="*/ 296 w 317"/>
                <a:gd name="T45" fmla="*/ 317 h 398"/>
                <a:gd name="T46" fmla="*/ 171 w 317"/>
                <a:gd name="T47" fmla="*/ 252 h 398"/>
                <a:gd name="T48" fmla="*/ 192 w 317"/>
                <a:gd name="T49" fmla="*/ 282 h 398"/>
                <a:gd name="T50" fmla="*/ 131 w 317"/>
                <a:gd name="T51" fmla="*/ 203 h 398"/>
                <a:gd name="T52" fmla="*/ 153 w 317"/>
                <a:gd name="T53" fmla="*/ 173 h 398"/>
                <a:gd name="T54" fmla="*/ 119 w 317"/>
                <a:gd name="T55" fmla="*/ 79 h 398"/>
                <a:gd name="T56" fmla="*/ 203 w 317"/>
                <a:gd name="T57" fmla="*/ 80 h 398"/>
                <a:gd name="T58" fmla="*/ 211 w 317"/>
                <a:gd name="T59" fmla="*/ 0 h 398"/>
                <a:gd name="T60" fmla="*/ 79 w 317"/>
                <a:gd name="T61" fmla="*/ 24 h 398"/>
                <a:gd name="T62" fmla="*/ 119 w 317"/>
                <a:gd name="T63" fmla="*/ 7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7" h="398">
                  <a:moveTo>
                    <a:pt x="230" y="99"/>
                  </a:moveTo>
                  <a:cubicBezTo>
                    <a:pt x="209" y="99"/>
                    <a:pt x="209" y="99"/>
                    <a:pt x="209" y="99"/>
                  </a:cubicBezTo>
                  <a:cubicBezTo>
                    <a:pt x="207" y="103"/>
                    <a:pt x="203" y="105"/>
                    <a:pt x="198" y="105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4" y="105"/>
                    <a:pt x="110" y="103"/>
                    <a:pt x="107" y="99"/>
                  </a:cubicBezTo>
                  <a:cubicBezTo>
                    <a:pt x="94" y="99"/>
                    <a:pt x="86" y="99"/>
                    <a:pt x="86" y="99"/>
                  </a:cubicBezTo>
                  <a:cubicBezTo>
                    <a:pt x="86" y="99"/>
                    <a:pt x="0" y="99"/>
                    <a:pt x="0" y="180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316"/>
                    <a:pt x="0" y="398"/>
                    <a:pt x="86" y="398"/>
                  </a:cubicBezTo>
                  <a:cubicBezTo>
                    <a:pt x="173" y="398"/>
                    <a:pt x="230" y="398"/>
                    <a:pt x="230" y="398"/>
                  </a:cubicBezTo>
                  <a:cubicBezTo>
                    <a:pt x="230" y="398"/>
                    <a:pt x="317" y="398"/>
                    <a:pt x="317" y="316"/>
                  </a:cubicBezTo>
                  <a:cubicBezTo>
                    <a:pt x="317" y="254"/>
                    <a:pt x="317" y="214"/>
                    <a:pt x="317" y="214"/>
                  </a:cubicBezTo>
                  <a:cubicBezTo>
                    <a:pt x="317" y="193"/>
                    <a:pt x="317" y="180"/>
                    <a:pt x="317" y="180"/>
                  </a:cubicBezTo>
                  <a:cubicBezTo>
                    <a:pt x="317" y="180"/>
                    <a:pt x="317" y="99"/>
                    <a:pt x="230" y="99"/>
                  </a:cubicBezTo>
                  <a:close/>
                  <a:moveTo>
                    <a:pt x="171" y="329"/>
                  </a:moveTo>
                  <a:cubicBezTo>
                    <a:pt x="171" y="334"/>
                    <a:pt x="171" y="334"/>
                    <a:pt x="171" y="334"/>
                  </a:cubicBezTo>
                  <a:cubicBezTo>
                    <a:pt x="171" y="339"/>
                    <a:pt x="167" y="343"/>
                    <a:pt x="162" y="343"/>
                  </a:cubicBezTo>
                  <a:cubicBezTo>
                    <a:pt x="157" y="343"/>
                    <a:pt x="153" y="339"/>
                    <a:pt x="153" y="334"/>
                  </a:cubicBezTo>
                  <a:cubicBezTo>
                    <a:pt x="153" y="329"/>
                    <a:pt x="153" y="329"/>
                    <a:pt x="153" y="329"/>
                  </a:cubicBezTo>
                  <a:cubicBezTo>
                    <a:pt x="122" y="325"/>
                    <a:pt x="113" y="297"/>
                    <a:pt x="113" y="282"/>
                  </a:cubicBezTo>
                  <a:cubicBezTo>
                    <a:pt x="113" y="277"/>
                    <a:pt x="117" y="273"/>
                    <a:pt x="122" y="273"/>
                  </a:cubicBezTo>
                  <a:cubicBezTo>
                    <a:pt x="127" y="273"/>
                    <a:pt x="131" y="277"/>
                    <a:pt x="131" y="282"/>
                  </a:cubicBezTo>
                  <a:cubicBezTo>
                    <a:pt x="131" y="282"/>
                    <a:pt x="131" y="282"/>
                    <a:pt x="131" y="282"/>
                  </a:cubicBezTo>
                  <a:cubicBezTo>
                    <a:pt x="131" y="284"/>
                    <a:pt x="132" y="306"/>
                    <a:pt x="153" y="311"/>
                  </a:cubicBezTo>
                  <a:cubicBezTo>
                    <a:pt x="153" y="250"/>
                    <a:pt x="153" y="250"/>
                    <a:pt x="153" y="250"/>
                  </a:cubicBezTo>
                  <a:cubicBezTo>
                    <a:pt x="122" y="246"/>
                    <a:pt x="113" y="218"/>
                    <a:pt x="113" y="203"/>
                  </a:cubicBezTo>
                  <a:cubicBezTo>
                    <a:pt x="113" y="187"/>
                    <a:pt x="122" y="159"/>
                    <a:pt x="153" y="155"/>
                  </a:cubicBezTo>
                  <a:cubicBezTo>
                    <a:pt x="153" y="150"/>
                    <a:pt x="153" y="150"/>
                    <a:pt x="153" y="150"/>
                  </a:cubicBezTo>
                  <a:cubicBezTo>
                    <a:pt x="153" y="145"/>
                    <a:pt x="157" y="141"/>
                    <a:pt x="162" y="141"/>
                  </a:cubicBezTo>
                  <a:cubicBezTo>
                    <a:pt x="167" y="141"/>
                    <a:pt x="171" y="145"/>
                    <a:pt x="171" y="150"/>
                  </a:cubicBezTo>
                  <a:cubicBezTo>
                    <a:pt x="171" y="155"/>
                    <a:pt x="171" y="155"/>
                    <a:pt x="171" y="155"/>
                  </a:cubicBezTo>
                  <a:cubicBezTo>
                    <a:pt x="201" y="159"/>
                    <a:pt x="210" y="187"/>
                    <a:pt x="210" y="203"/>
                  </a:cubicBezTo>
                  <a:cubicBezTo>
                    <a:pt x="210" y="208"/>
                    <a:pt x="206" y="212"/>
                    <a:pt x="201" y="212"/>
                  </a:cubicBezTo>
                  <a:cubicBezTo>
                    <a:pt x="196" y="212"/>
                    <a:pt x="192" y="208"/>
                    <a:pt x="192" y="203"/>
                  </a:cubicBezTo>
                  <a:cubicBezTo>
                    <a:pt x="192" y="203"/>
                    <a:pt x="192" y="203"/>
                    <a:pt x="192" y="203"/>
                  </a:cubicBezTo>
                  <a:cubicBezTo>
                    <a:pt x="192" y="200"/>
                    <a:pt x="191" y="178"/>
                    <a:pt x="171" y="173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201" y="238"/>
                    <a:pt x="210" y="266"/>
                    <a:pt x="210" y="282"/>
                  </a:cubicBezTo>
                  <a:cubicBezTo>
                    <a:pt x="210" y="297"/>
                    <a:pt x="201" y="325"/>
                    <a:pt x="171" y="329"/>
                  </a:cubicBezTo>
                  <a:close/>
                  <a:moveTo>
                    <a:pt x="211" y="375"/>
                  </a:moveTo>
                  <a:cubicBezTo>
                    <a:pt x="208" y="375"/>
                    <a:pt x="205" y="373"/>
                    <a:pt x="205" y="370"/>
                  </a:cubicBezTo>
                  <a:cubicBezTo>
                    <a:pt x="205" y="366"/>
                    <a:pt x="208" y="364"/>
                    <a:pt x="211" y="364"/>
                  </a:cubicBezTo>
                  <a:cubicBezTo>
                    <a:pt x="283" y="364"/>
                    <a:pt x="285" y="319"/>
                    <a:pt x="285" y="317"/>
                  </a:cubicBezTo>
                  <a:cubicBezTo>
                    <a:pt x="285" y="317"/>
                    <a:pt x="285" y="317"/>
                    <a:pt x="285" y="317"/>
                  </a:cubicBezTo>
                  <a:cubicBezTo>
                    <a:pt x="285" y="313"/>
                    <a:pt x="287" y="311"/>
                    <a:pt x="290" y="311"/>
                  </a:cubicBezTo>
                  <a:cubicBezTo>
                    <a:pt x="294" y="311"/>
                    <a:pt x="296" y="313"/>
                    <a:pt x="296" y="317"/>
                  </a:cubicBezTo>
                  <a:cubicBezTo>
                    <a:pt x="296" y="317"/>
                    <a:pt x="295" y="375"/>
                    <a:pt x="211" y="375"/>
                  </a:cubicBezTo>
                  <a:close/>
                  <a:moveTo>
                    <a:pt x="171" y="252"/>
                  </a:moveTo>
                  <a:cubicBezTo>
                    <a:pt x="171" y="311"/>
                    <a:pt x="171" y="311"/>
                    <a:pt x="171" y="311"/>
                  </a:cubicBezTo>
                  <a:cubicBezTo>
                    <a:pt x="191" y="306"/>
                    <a:pt x="192" y="284"/>
                    <a:pt x="192" y="282"/>
                  </a:cubicBezTo>
                  <a:cubicBezTo>
                    <a:pt x="192" y="279"/>
                    <a:pt x="191" y="257"/>
                    <a:pt x="171" y="252"/>
                  </a:cubicBezTo>
                  <a:close/>
                  <a:moveTo>
                    <a:pt x="131" y="203"/>
                  </a:moveTo>
                  <a:cubicBezTo>
                    <a:pt x="131" y="205"/>
                    <a:pt x="132" y="227"/>
                    <a:pt x="153" y="232"/>
                  </a:cubicBezTo>
                  <a:cubicBezTo>
                    <a:pt x="153" y="173"/>
                    <a:pt x="153" y="173"/>
                    <a:pt x="153" y="173"/>
                  </a:cubicBezTo>
                  <a:cubicBezTo>
                    <a:pt x="132" y="178"/>
                    <a:pt x="131" y="200"/>
                    <a:pt x="131" y="203"/>
                  </a:cubicBezTo>
                  <a:close/>
                  <a:moveTo>
                    <a:pt x="119" y="79"/>
                  </a:moveTo>
                  <a:cubicBezTo>
                    <a:pt x="198" y="79"/>
                    <a:pt x="198" y="79"/>
                    <a:pt x="198" y="79"/>
                  </a:cubicBezTo>
                  <a:cubicBezTo>
                    <a:pt x="200" y="79"/>
                    <a:pt x="202" y="79"/>
                    <a:pt x="203" y="80"/>
                  </a:cubicBezTo>
                  <a:cubicBezTo>
                    <a:pt x="218" y="63"/>
                    <a:pt x="238" y="39"/>
                    <a:pt x="238" y="24"/>
                  </a:cubicBezTo>
                  <a:cubicBezTo>
                    <a:pt x="238" y="0"/>
                    <a:pt x="211" y="0"/>
                    <a:pt x="211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79" y="0"/>
                    <a:pt x="79" y="24"/>
                  </a:cubicBezTo>
                  <a:cubicBezTo>
                    <a:pt x="79" y="39"/>
                    <a:pt x="98" y="63"/>
                    <a:pt x="113" y="80"/>
                  </a:cubicBezTo>
                  <a:cubicBezTo>
                    <a:pt x="115" y="79"/>
                    <a:pt x="117" y="79"/>
                    <a:pt x="119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8623" name="Freeform 65"/>
            <p:cNvSpPr>
              <a:spLocks noEditPoints="1"/>
            </p:cNvSpPr>
            <p:nvPr/>
          </p:nvSpPr>
          <p:spPr bwMode="auto">
            <a:xfrm>
              <a:off x="6873876" y="5578475"/>
              <a:ext cx="665163" cy="738188"/>
            </a:xfrm>
            <a:custGeom>
              <a:avLst/>
              <a:gdLst>
                <a:gd name="T0" fmla="*/ 230 w 317"/>
                <a:gd name="T1" fmla="*/ 319 h 352"/>
                <a:gd name="T2" fmla="*/ 86 w 317"/>
                <a:gd name="T3" fmla="*/ 319 h 352"/>
                <a:gd name="T4" fmla="*/ 0 w 317"/>
                <a:gd name="T5" fmla="*/ 237 h 352"/>
                <a:gd name="T6" fmla="*/ 0 w 317"/>
                <a:gd name="T7" fmla="*/ 271 h 352"/>
                <a:gd name="T8" fmla="*/ 86 w 317"/>
                <a:gd name="T9" fmla="*/ 352 h 352"/>
                <a:gd name="T10" fmla="*/ 230 w 317"/>
                <a:gd name="T11" fmla="*/ 352 h 352"/>
                <a:gd name="T12" fmla="*/ 317 w 317"/>
                <a:gd name="T13" fmla="*/ 271 h 352"/>
                <a:gd name="T14" fmla="*/ 317 w 317"/>
                <a:gd name="T15" fmla="*/ 237 h 352"/>
                <a:gd name="T16" fmla="*/ 230 w 317"/>
                <a:gd name="T17" fmla="*/ 319 h 352"/>
                <a:gd name="T18" fmla="*/ 119 w 317"/>
                <a:gd name="T19" fmla="*/ 26 h 352"/>
                <a:gd name="T20" fmla="*/ 198 w 317"/>
                <a:gd name="T21" fmla="*/ 26 h 352"/>
                <a:gd name="T22" fmla="*/ 209 w 317"/>
                <a:gd name="T23" fmla="*/ 20 h 352"/>
                <a:gd name="T24" fmla="*/ 211 w 317"/>
                <a:gd name="T25" fmla="*/ 13 h 352"/>
                <a:gd name="T26" fmla="*/ 203 w 317"/>
                <a:gd name="T27" fmla="*/ 1 h 352"/>
                <a:gd name="T28" fmla="*/ 198 w 317"/>
                <a:gd name="T29" fmla="*/ 0 h 352"/>
                <a:gd name="T30" fmla="*/ 119 w 317"/>
                <a:gd name="T31" fmla="*/ 0 h 352"/>
                <a:gd name="T32" fmla="*/ 113 w 317"/>
                <a:gd name="T33" fmla="*/ 1 h 352"/>
                <a:gd name="T34" fmla="*/ 105 w 317"/>
                <a:gd name="T35" fmla="*/ 13 h 352"/>
                <a:gd name="T36" fmla="*/ 107 w 317"/>
                <a:gd name="T37" fmla="*/ 20 h 352"/>
                <a:gd name="T38" fmla="*/ 119 w 317"/>
                <a:gd name="T39" fmla="*/ 2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7" h="352">
                  <a:moveTo>
                    <a:pt x="230" y="319"/>
                  </a:moveTo>
                  <a:cubicBezTo>
                    <a:pt x="230" y="319"/>
                    <a:pt x="173" y="319"/>
                    <a:pt x="86" y="319"/>
                  </a:cubicBezTo>
                  <a:cubicBezTo>
                    <a:pt x="0" y="319"/>
                    <a:pt x="0" y="237"/>
                    <a:pt x="0" y="237"/>
                  </a:cubicBezTo>
                  <a:cubicBezTo>
                    <a:pt x="0" y="259"/>
                    <a:pt x="0" y="271"/>
                    <a:pt x="0" y="271"/>
                  </a:cubicBezTo>
                  <a:cubicBezTo>
                    <a:pt x="0" y="271"/>
                    <a:pt x="0" y="352"/>
                    <a:pt x="86" y="352"/>
                  </a:cubicBezTo>
                  <a:cubicBezTo>
                    <a:pt x="173" y="352"/>
                    <a:pt x="230" y="352"/>
                    <a:pt x="230" y="352"/>
                  </a:cubicBezTo>
                  <a:cubicBezTo>
                    <a:pt x="230" y="352"/>
                    <a:pt x="317" y="352"/>
                    <a:pt x="317" y="271"/>
                  </a:cubicBezTo>
                  <a:cubicBezTo>
                    <a:pt x="317" y="237"/>
                    <a:pt x="317" y="237"/>
                    <a:pt x="317" y="237"/>
                  </a:cubicBezTo>
                  <a:cubicBezTo>
                    <a:pt x="317" y="319"/>
                    <a:pt x="230" y="319"/>
                    <a:pt x="230" y="319"/>
                  </a:cubicBezTo>
                  <a:close/>
                  <a:moveTo>
                    <a:pt x="119" y="26"/>
                  </a:moveTo>
                  <a:cubicBezTo>
                    <a:pt x="198" y="26"/>
                    <a:pt x="198" y="26"/>
                    <a:pt x="198" y="26"/>
                  </a:cubicBezTo>
                  <a:cubicBezTo>
                    <a:pt x="203" y="26"/>
                    <a:pt x="207" y="24"/>
                    <a:pt x="209" y="20"/>
                  </a:cubicBezTo>
                  <a:cubicBezTo>
                    <a:pt x="210" y="18"/>
                    <a:pt x="211" y="16"/>
                    <a:pt x="211" y="13"/>
                  </a:cubicBezTo>
                  <a:cubicBezTo>
                    <a:pt x="211" y="8"/>
                    <a:pt x="208" y="3"/>
                    <a:pt x="203" y="1"/>
                  </a:cubicBezTo>
                  <a:cubicBezTo>
                    <a:pt x="202" y="0"/>
                    <a:pt x="200" y="0"/>
                    <a:pt x="19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7" y="0"/>
                    <a:pt x="115" y="0"/>
                    <a:pt x="113" y="1"/>
                  </a:cubicBezTo>
                  <a:cubicBezTo>
                    <a:pt x="109" y="3"/>
                    <a:pt x="105" y="8"/>
                    <a:pt x="105" y="13"/>
                  </a:cubicBezTo>
                  <a:cubicBezTo>
                    <a:pt x="105" y="16"/>
                    <a:pt x="106" y="18"/>
                    <a:pt x="107" y="20"/>
                  </a:cubicBezTo>
                  <a:cubicBezTo>
                    <a:pt x="110" y="24"/>
                    <a:pt x="114" y="26"/>
                    <a:pt x="119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9365" y="2283460"/>
            <a:ext cx="9927590" cy="45548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1097915"/>
            <a:ext cx="35210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什么是数轴？</a:t>
            </a:r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知识点讲解</a:t>
            </a:r>
            <a:endParaRPr kumimoji="1" lang="zh-CN" altLang="en-US" dirty="0"/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700" y="860425"/>
            <a:ext cx="9041130" cy="59975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0020" y="1518285"/>
            <a:ext cx="247904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直角坐标系与象限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0885" y="3728085"/>
            <a:ext cx="22961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逆时针就是与闹钟里的时针旋转方向相反</a:t>
            </a:r>
            <a:endParaRPr lang="zh-CN" altLang="en-US" sz="2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图文框 5"/>
          <p:cNvSpPr/>
          <p:nvPr/>
        </p:nvSpPr>
        <p:spPr>
          <a:xfrm>
            <a:off x="5008563" y="1488104"/>
            <a:ext cx="2174875" cy="1564102"/>
          </a:xfrm>
          <a:prstGeom prst="frame">
            <a:avLst>
              <a:gd name="adj1" fmla="val 8821"/>
            </a:avLst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9" tIns="60944" rIns="121889" bIns="60944" numCol="1" spcCol="0" rtlCol="0" fromWordArt="0" anchor="ctr" anchorCtr="0" forceAA="0" compatLnSpc="1">
            <a:noAutofit/>
          </a:bodyPr>
          <a:p>
            <a:pPr algn="ctr" defTabSz="914400"/>
            <a:r>
              <a:rPr lang="en-US" altLang="zh-CN" sz="8000" b="1" dirty="0">
                <a:solidFill>
                  <a:srgbClr val="E7E6E6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等线" panose="02010600030101010101" pitchFamily="2" charset="-122"/>
              </a:rPr>
              <a:t>03</a:t>
            </a:r>
            <a:endParaRPr lang="zh-CN" altLang="en-US" sz="8000" b="1" dirty="0">
              <a:solidFill>
                <a:srgbClr val="E7E6E6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048596" name="文本框 6"/>
          <p:cNvSpPr txBox="1"/>
          <p:nvPr/>
        </p:nvSpPr>
        <p:spPr>
          <a:xfrm>
            <a:off x="3541456" y="3192944"/>
            <a:ext cx="5059680" cy="151384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defTabSz="914400"/>
            <a:r>
              <a:rPr lang="zh-CN" altLang="en-US" sz="96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等线" panose="02010600030101010101" pitchFamily="2" charset="-122"/>
              </a:rPr>
              <a:t>程序设计</a:t>
            </a:r>
            <a:endParaRPr lang="en-US" altLang="zh-CN" sz="9600" b="1" dirty="0">
              <a:blipFill dpi="0" rotWithShape="1">
                <a:blip r:embed="rId1"/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50" name="组合 1"/>
          <p:cNvGrpSpPr/>
          <p:nvPr/>
        </p:nvGrpSpPr>
        <p:grpSpPr>
          <a:xfrm flipV="1">
            <a:off x="-1114001" y="-2042419"/>
            <a:ext cx="15385227" cy="9854644"/>
            <a:chOff x="-1537082" y="-1087075"/>
            <a:chExt cx="15385227" cy="9854644"/>
          </a:xfrm>
        </p:grpSpPr>
        <p:pic>
          <p:nvPicPr>
            <p:cNvPr id="2097163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3022029">
              <a:off x="-2565621" y="3466638"/>
              <a:ext cx="6329470" cy="4272392"/>
            </a:xfrm>
            <a:prstGeom prst="rect">
              <a:avLst/>
            </a:prstGeom>
          </p:spPr>
        </p:pic>
        <p:pic>
          <p:nvPicPr>
            <p:cNvPr id="2097164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3174182">
              <a:off x="7798975" y="-1087075"/>
              <a:ext cx="6049170" cy="408319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7800,&quot;width&quot;:17160}"/>
</p:tagLst>
</file>

<file path=ppt/tags/tag2.xml><?xml version="1.0" encoding="utf-8"?>
<p:tagLst xmlns:p="http://schemas.openxmlformats.org/presentationml/2006/main">
  <p:tag name="KSO_WPP_MARK_KEY" val="cebdd42c-e65e-4206-99d7-be1bb70ca141"/>
  <p:tag name="COMMONDATA" val="eyJoZGlkIjoiMTFkYzk5MDk3YzA1MWUxODY5MzRmMjc4M2M2NWU0ZTkifQ=="/>
</p:tagLst>
</file>

<file path=ppt/theme/theme1.xml><?xml version="1.0" encoding="utf-8"?>
<a:theme xmlns:a="http://schemas.openxmlformats.org/drawingml/2006/main" name="Office 主题">
  <a:themeElements>
    <a:clrScheme name="自定义 106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1973BF"/>
      </a:accent1>
      <a:accent2>
        <a:srgbClr val="50B1D8"/>
      </a:accent2>
      <a:accent3>
        <a:srgbClr val="1973BF"/>
      </a:accent3>
      <a:accent4>
        <a:srgbClr val="2EA2CF"/>
      </a:accent4>
      <a:accent5>
        <a:srgbClr val="1973BF"/>
      </a:accent5>
      <a:accent6>
        <a:srgbClr val="2EA2CF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</Words>
  <Application>WPS 演示</Application>
  <PresentationFormat/>
  <Paragraphs>90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Aller Light</vt:lpstr>
      <vt:lpstr>NumberOnly</vt:lpstr>
      <vt:lpstr>A-OTF Shin Go Pro L</vt:lpstr>
      <vt:lpstr>Calibri</vt:lpstr>
      <vt:lpstr>等线</vt:lpstr>
      <vt:lpstr>汉仪青云简</vt:lpstr>
      <vt:lpstr>Century Gothic</vt:lpstr>
      <vt:lpstr>Arial</vt:lpstr>
      <vt:lpstr>Arial Unicode MS</vt:lpstr>
      <vt:lpstr>Yu Gothic UI Light</vt:lpstr>
      <vt:lpstr>Century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BOSSPPT2017-2018极简风格</dc:title>
  <dc:creator>BOSSPPT 2017-2018</dc:creator>
  <cp:lastModifiedBy>86130</cp:lastModifiedBy>
  <cp:revision>2</cp:revision>
  <dcterms:created xsi:type="dcterms:W3CDTF">2023-03-17T03:12:00Z</dcterms:created>
  <dcterms:modified xsi:type="dcterms:W3CDTF">2023-03-17T03:44:56Z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13D03F35ED9D410F8865BC63CC82DC92</vt:lpwstr>
  </property>
  <property fmtid="{D5CDD505-2E9C-101B-9397-08002B2CF9AE}" pid="3" name="KSOProductBuildVer">
    <vt:lpwstr>2052-11.1.0.12970</vt:lpwstr>
  </property>
</Properties>
</file>